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304" r:id="rId3"/>
    <p:sldId id="257" r:id="rId4"/>
    <p:sldId id="261" r:id="rId5"/>
    <p:sldId id="303" r:id="rId6"/>
    <p:sldId id="302" r:id="rId7"/>
    <p:sldId id="264" r:id="rId8"/>
    <p:sldId id="296" r:id="rId9"/>
    <p:sldId id="295" r:id="rId10"/>
    <p:sldId id="308" r:id="rId11"/>
    <p:sldId id="292" r:id="rId12"/>
    <p:sldId id="287" r:id="rId13"/>
    <p:sldId id="288" r:id="rId14"/>
    <p:sldId id="289" r:id="rId15"/>
    <p:sldId id="290" r:id="rId16"/>
    <p:sldId id="291" r:id="rId17"/>
    <p:sldId id="305" r:id="rId18"/>
    <p:sldId id="306" r:id="rId19"/>
    <p:sldId id="300" r:id="rId20"/>
    <p:sldId id="307" r:id="rId21"/>
    <p:sldId id="313" r:id="rId22"/>
    <p:sldId id="311" r:id="rId23"/>
    <p:sldId id="314" r:id="rId24"/>
    <p:sldId id="315" r:id="rId25"/>
    <p:sldId id="279" r:id="rId26"/>
    <p:sldId id="259" r:id="rId27"/>
    <p:sldId id="258" r:id="rId28"/>
    <p:sldId id="260" r:id="rId29"/>
    <p:sldId id="262" r:id="rId30"/>
    <p:sldId id="263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80" r:id="rId46"/>
    <p:sldId id="281" r:id="rId47"/>
    <p:sldId id="282" r:id="rId48"/>
    <p:sldId id="283" r:id="rId4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3C6009-24E1-43DF-BA25-82EF82DF5826}">
  <a:tblStyle styleId="{183C6009-24E1-43DF-BA25-82EF82DF58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86"/>
    <p:restoredTop sz="94643"/>
  </p:normalViewPr>
  <p:slideViewPr>
    <p:cSldViewPr snapToGrid="0" snapToObjects="1">
      <p:cViewPr>
        <p:scale>
          <a:sx n="100" d="100"/>
          <a:sy n="100" d="100"/>
        </p:scale>
        <p:origin x="616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Shape 38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Shape 3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458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305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621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797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179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04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56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355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6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226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36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523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4815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38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17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26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Shape 40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Shape 40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Shape 38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Shape 38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Shape 38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Shape 3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Shape 38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Shape 3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Shape 3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Shape 3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Shape 39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Shape 39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Shape 39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0" name="Shape 3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Shape 39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Shape 39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Shape 3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2" name="Shape 3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Shape 39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6" name="Shape 39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Shape 39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3" name="Shape 39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Shape 39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4" name="Shape 39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4" name="Shape 39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5" name="Shape 39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Shape 39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7" name="Shape 39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" name="Shape 40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4" name="Shape 40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1" name="Shape 40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2" name="Shape 40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9" name="Shape 40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0" name="Shape 40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Shape 40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Shape 40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Shape 40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4" name="Shape 40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0" name="Shape 40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1" name="Shape 40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Shape 40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9" name="Shape 40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Shape 43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Shape 4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152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821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579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720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Shape 323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Shape 3232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Shape 328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Shape 329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Shape 334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Shape 3352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Shape 335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Shape 3454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Shape 345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Shape 350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rgbClr val="1D1D1B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Shape 3507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Shape 3508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Shape 3509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Shape 3510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Shape 3511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Shape 35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Shape 3513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Shape 3514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Shape 3515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Shape 3516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Shape 3517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Shape 3518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Shape 3519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Shape 3520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Shape 3521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Shape 352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Shape 3523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Shape 3524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Shape 3525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Shape 3526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Shape 3527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Shape 3528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Shape 3529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Shape 3530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Shape 3531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Shape 353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Shape 3533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Shape 3534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Shape 3535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Shape 3536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Shape 3537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Shape 3538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Shape 3539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Shape 3540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Shape 3541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Shape 354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Shape 3543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Shape 3544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Shape 3545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Shape 3546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Shape 3547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Shape 3548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Shape 3549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Shape 3550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Shape 3551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Shape 355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Shape 3553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Shape 3554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Shape 3555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Shape 3556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Shape 3557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Shape 3558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Shape 3559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Shape 3560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Shape 3561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Shape 356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Shape 3563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Shape 3564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Shape 3565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Shape 3566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Shape 3567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Shape 3568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Shape 3569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Shape 3570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Shape 3571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Shape 357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Shape 3573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Shape 3574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Shape 3575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Shape 3576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Shape 3577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Shape 3578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Shape 3579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Shape 3580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Shape 3581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Shape 358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Shape 3583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Shape 3584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Shape 3585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Shape 3586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Shape 3587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Shape 3588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Shape 3589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Shape 3590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Shape 3591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Shape 359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Shape 3593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Shape 3594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Shape 3595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Shape 3596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Shape 3597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Shape 3598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Shape 3599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Shape 3600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Shape 3601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Shape 360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Shape 3603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Shape 3604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Shape 3605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Shape 3606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Shape 3607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Shape 3608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Shape 3609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Shape 3610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Shape 3611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Shape 36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Shape 3613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Shape 3614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Shape 3615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Shape 3616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Shape 3617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Shape 3618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Shape 3619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Shape 3620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Shape 3621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Shape 362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Shape 3623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Shape 3624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Shape 3625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Shape 3626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Shape 3627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Shape 3628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Shape 3629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Shape 3630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Shape 3631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Shape 363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Shape 3633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Shape 3634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Shape 3635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Shape 3636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Shape 3637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Shape 3638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Shape 3639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Shape 3640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Shape 3641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Shape 364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Shape 3643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Shape 3644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Shape 3645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Shape 3646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Shape 3647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Shape 3648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Shape 3649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Shape 3650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Shape 3651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Shape 365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Shape 3653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Shape 3654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Shape 3655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Shape 3656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Shape 3657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Shape 3658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Shape 3659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Shape 3660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Shape 3661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Shape 366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Shape 3663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Shape 3664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Shape 3665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Shape 3666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Shape 3667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Shape 3668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9" name="Shape 3669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Shape 3670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Shape 3671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Shape 367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Shape 3673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Shape 3674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Shape 3675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Shape 3676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Shape 3677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Shape 3678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Shape 3679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Shape 3680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Shape 3681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Shape 368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Shape 3683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Shape 3684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Shape 3685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Shape 3686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Shape 3687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Shape 3688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Shape 3689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Shape 3690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Shape 3691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Shape 369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Shape 3693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Shape 3694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Shape 3695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Shape 3696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Shape 3697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Shape 3698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Shape 3699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Shape 3700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Shape 3701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Shape 370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Shape 3703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Shape 3704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Shape 3705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Shape 3706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Shape 3707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Shape 3708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Shape 3709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Shape 3710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Shape 3711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Shape 37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Shape 3713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Shape 3714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Shape 3715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Shape 3716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Shape 3717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Shape 3718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Shape 3719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Shape 3720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Shape 3721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Shape 372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Shape 3723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Shape 3724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Shape 3725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Shape 3726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Shape 3727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Shape 3728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Shape 3729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Shape 3730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Shape 3731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Shape 373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Shape 3733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Shape 3734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Shape 3735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Shape 3736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Shape 3737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Shape 3738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Shape 3739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Shape 3740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Shape 3741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Shape 374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Shape 3743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Shape 3744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Shape 3745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Shape 3746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Shape 3747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Shape 3748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Shape 3749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Shape 3750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Shape 3751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Shape 375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Shape 3753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Shape 3754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Shape 3755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Shape 3756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Shape 3757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Shape 3758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Shape 3759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Shape 3760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Shape 3761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Shape 376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Shape 3763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Shape 3764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Shape 3765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Shape 3766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Shape 3767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Shape 3768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Shape 3769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Shape 3770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Shape 3771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Shape 377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Shape 3773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Shape 3774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Shape 3775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Shape 3776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Shape 3777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Shape 3778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Shape 3779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Shape 3780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Shape 3781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Shape 378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Shape 3783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Shape 3784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Shape 3785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Shape 3786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Shape 3787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Shape 3788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Shape 3789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Shape 3790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Shape 3791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Shape 379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Shape 3793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Shape 3794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Shape 3795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Shape 3796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Shape 3797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Shape 3798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Shape 3799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Shape 3800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Shape 3801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Shape 380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Shape 3803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Shape 3804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Shape 3805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Shape 3806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Shape 3807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Shape 3808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Shape 3809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Shape 3810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Shape 3811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Shape 38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Shape 3813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Shape 3814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Shape 3815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Shape 3816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Shape 3817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Shape 3818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Shape 3819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Shape 3820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Shape 3821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Shape 382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Shape 3823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Shape 3824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Shape 3825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Shape 3826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Shape 3827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Shape 3828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Shape 3829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Shape 3830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1" name="Shape 38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Shape 528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529" name="Shape 529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Shape 530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Shape 611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Shape 730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Shape 731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Shape 940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Shape 941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6" name="Shape 1046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47" name="Shape 1047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8" name="Shape 1048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Shape 1051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Shape 105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Shape 105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Shape 1055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Shape 1056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Shape 1057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Shape 1058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Shape 1059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Shape 1060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Shape 1061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Shape 106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Shape 106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Shape 106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Shape 1065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Shape 1066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Shape 1067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Shape 1068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Shape 1069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Shape 1070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Shape 1071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Shape 107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Shape 107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Shape 107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Shape 1075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Shape 1076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Shape 1077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Shape 1078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Shape 1079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Shape 1080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Shape 1081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Shape 108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Shape 108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Shape 108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Shape 1085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Shape 1086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Shape 1087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Shape 1088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Shape 1089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Shape 1090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Shape 1091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Shape 109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Shape 109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Shape 109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Shape 1095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Shape 1096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Shape 1097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Shape 1098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Shape 1099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Shape 1100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Shape 1101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Shape 110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Shape 110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Shape 110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Shape 1105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Shape 1106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Shape 1107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Shape 1108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Shape 1109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Shape 1110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Shape 1111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Shape 111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Shape 111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Shape 111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Shape 1115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Shape 1116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Shape 1117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Shape 1118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Shape 1119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Shape 1128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29" name="Shape 1129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Shape 1131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Shape 113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Shape 113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Shape 1135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Shape 1136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Shape 1137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Shape 1138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Shape 1139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Shape 1140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Shape 1141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Shape 114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Shape 114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Shape 114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Shape 1145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Shape 1146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Shape 1147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Shape 1148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Shape 1149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Shape 1150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Shape 1151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Shape 115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Shape 115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Shape 115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Shape 1155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Shape 1156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Shape 1157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Shape 1158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Shape 1159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Shape 1160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Shape 1161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Shape 116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Shape 116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Shape 1165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Shape 1166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Shape 1167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Shape 1168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Shape 1169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Shape 1170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Shape 1171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Shape 117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Shape 117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Shape 117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Shape 1175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Shape 1176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Shape 1177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Shape 1178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Shape 1179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Shape 1181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Shape 118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Shape 118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Shape 118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Shape 1185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Shape 1186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Shape 1187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Shape 1188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Shape 1189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Shape 1191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Shape 119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Shape 119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Shape 1195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Shape 1196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Shape 1197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Shape 1198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Shape 1199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Shape 1200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Shape 1201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Shape 120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Shape 120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Shape 1205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Shape 1206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Shape 1207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Shape 1208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Shape 1209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Shape 1210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Shape 1211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Shape 121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Shape 1216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Shape 1217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Shape 1219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Shape 1220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Shape 1221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Shape 122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Shape 122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Shape 1226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Shape 1229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Shape 1230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Shape 1231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Shape 1235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Shape 1236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Shape 1239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Shape 1240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Shape 1241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Shape 124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Shape 124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Shape 1245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Shape 1246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Shape 1247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8" name="Shape 1248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49" name="Shape 1249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Shape 1250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Shape 1251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Shape 125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Shape 125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Shape 125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Shape 1255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Shape 1256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Shape 1257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Shape 1259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Shape 1260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Shape 1261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Shape 126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Shape 1265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Shape 1266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Shape 131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Shape 131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Shape 1315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Shape 1316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Shape 1317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Shape 1318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Shape 1400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Shape 1401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Shape 140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Shape 140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Shape 140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Shape 1405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Shape 1406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Shape 1407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Shape 1409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Shape 1410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Shape 1411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Shape 141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Shape 141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Shape 141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Shape 1415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Shape 1416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Shape 1417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Shape 1418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Shape 1419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Shape 1420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Shape 1421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Shape 142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Shape 142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Shape 142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Shape 1425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Shape 1426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Shape 1427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Shape 1428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Shape 1429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Shape 1430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Shape 1431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Shape 143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Shape 143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Shape 143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Shape 1435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Shape 1436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Shape 1437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Shape 1438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Shape 1439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Shape 1440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Shape 1441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Shape 144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Shape 144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Shape 144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Shape 1445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Shape 1446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Shape 1447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Shape 1448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Shape 1449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Shape 1450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Shape 1458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59" name="Shape 1459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2" name="Shape 156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Shape 156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Shape 18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Shape 1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Shape 1844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845" name="Shape 184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6" name="Shape 184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Shape 184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Shape 184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Shape 184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Shape 185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Shape 185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Shape 185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Shape 185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Shape 185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Shape 185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Shape 186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Shape 186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Shape 186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Shape 187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Shape 187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Shape 187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Shape 187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Shape 187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Shape 187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Shape 188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Shape 188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Shape 188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Shape 188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Shape 188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Shape 188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Shape 188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Shape 189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Shape 189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Shape 189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Shape 190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4" name="Shape 190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Shape 190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Shape 190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Shape 190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Shape 190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Shape 19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Shape 191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Shape 191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Shape 191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Shape 191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Shape 191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Shape 191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Shape 191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Shape 192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Shape 192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Shape 192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Shape 192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Shape 192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Shape 192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Shape 192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Shape 192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Shape 193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Shape 193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Shape 193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Shape 193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Shape 193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Shape 193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Shape 193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Shape 193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Shape 193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Shape 194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Shape 194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Shape 194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Shape 194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Shape 195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Shape 195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Shape 196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Shape 196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Shape 196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Shape 196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6" name="Shape 196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7" name="Shape 196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Shape 196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Shape 197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Shape 197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Shape 197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Shape 197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Shape 197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Shape 197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Shape 197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Shape 198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Shape 198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Shape 198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Shape 198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Shape 198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Shape 198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Shape 198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Shape 198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Shape 199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Shape 199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Shape 199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Shape 199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Shape 199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Shape 199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Shape 199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Shape 199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Shape 199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Shape 199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Shape 200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Shape 200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Shape 200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Shape 200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Shape 200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Shape 200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Shape 200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Shape 200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Shape 200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Shape 20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Shape 20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Shape 201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Shape 201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Shape 201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Shape 201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Shape 201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Shape 201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Shape 201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Shape 202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Shape 202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Shape 202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Shape 202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Shape 202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Shape 202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Shape 202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Shape 202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Shape 202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Shape 202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Shape 203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Shape 203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Shape 203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Shape 203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Shape 203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Shape 203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Shape 203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Shape 203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Shape 203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Shape 204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Shape 204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Shape 204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Shape 204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Shape 204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Shape 204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Shape 204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Shape 204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Shape 205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Shape 205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Shape 205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Shape 205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Shape 205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Shape 205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Shape 206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Shape 206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Shape 206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69" name="Shape 206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Shape 207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Shape 207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Shape 207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Shape 207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Shape 207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Shape 207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Shape 207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Shape 207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Shape 207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Shape 208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Shape 208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Shape 208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Shape 208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Shape 208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Shape 208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Shape 208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Shape 208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Shape 208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Shape 209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Shape 209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Shape 209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Shape 209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Shape 209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Shape 209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Shape 209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Shape 210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Shape 210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Shape 210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Shape 210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Shape 210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Shape 210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Shape 21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Shape 21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Shape 211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Shape 211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Shape 211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Shape 211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Shape 211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9" name="Shape 21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Shape 2122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Shape 2123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Shape 2124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2125" name="Shape 212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6" name="Shape 212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Shape 217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Shape 218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3" name="Shape 218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4" name="Shape 218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Shape 223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Shape 223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Shape 224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Shape 224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Shape 224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Shape 224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Shape 224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Shape 224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6" name="Shape 224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7" name="Shape 224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Shape 226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Shape 227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Shape 227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Shape 227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Shape 227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Shape 234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Shape 234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Shape 234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Shape 234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8" name="Shape 234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49" name="Shape 234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Shape 237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Shape 238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Shape 238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Shape 238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Shape 239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Shape 239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Shape 239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Shape 239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9" name="Shape 239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Shape 240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2402" name="Shape 2402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3" name="Shape 2403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Shape 2404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Shape 240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Shape 240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Shape 240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Shape 240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Shape 240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Shape 24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Shape 24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Shape 2412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Shape 2413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Shape 2414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Shape 241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Shape 241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Shape 241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Shape 241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Shape 241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Shape 242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Shape 242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Shape 2422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Shape 2423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Shape 2424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Shape 242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Shape 242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Shape 242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Shape 242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Shape 242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Shape 243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Shape 243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Shape 2432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Shape 2433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Shape 2434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Shape 243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Shape 243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Shape 243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Shape 243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Shape 243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Shape 244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Shape 244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Shape 2442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Shape 2443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Shape 2444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Shape 244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Shape 244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Shape 244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Shape 244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Shape 244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Shape 245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Shape 245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Shape 2452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Shape 2453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Shape 2454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Shape 245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Shape 245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Shape 245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Shape 245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Shape 245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0" name="Shape 246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1" name="Shape 246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Shape 2462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Shape 2463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Shape 2464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Shape 246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Shape 246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Shape 246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Shape 246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Shape 247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Shape 247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Shape 2472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Shape 2473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Shape 2474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Shape 247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Shape 247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Shape 247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Shape 247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Shape 247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Shape 248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Shape 248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Shape 2482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Shape 2483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Shape 2484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Shape 248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Shape 248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Shape 248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Shape 248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Shape 248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Shape 249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Shape 249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Shape 2492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Shape 2493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Shape 2494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Shape 249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Shape 249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Shape 249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Shape 249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Shape 249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Shape 250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Shape 250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Shape 2502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Shape 2503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Shape 2504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Shape 250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Shape 250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Shape 250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Shape 250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Shape 250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Shape 25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Shape 25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Shape 2512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Shape 2513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Shape 2514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Shape 251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Shape 251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Shape 251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Shape 251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Shape 251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Shape 252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Shape 252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Shape 2522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3" name="Shape 2523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4" name="Shape 2524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Shape 252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Shape 252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Shape 252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Shape 252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Shape 252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Shape 253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Shape 253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Shape 2532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Shape 2533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Shape 2534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Shape 253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Shape 253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Shape 253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Shape 253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Shape 253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Shape 254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Shape 254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Shape 2542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Shape 2543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Shape 2544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Shape 254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Shape 254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Shape 254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Shape 254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Shape 254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Shape 255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Shape 255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Shape 2552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Shape 2553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Shape 2554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Shape 255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Shape 255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Shape 255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Shape 255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Shape 255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Shape 256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Shape 256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Shape 2562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Shape 2563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Shape 2564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Shape 256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Shape 256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Shape 256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Shape 256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Shape 256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Shape 257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Shape 257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Shape 2572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Shape 2573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Shape 2574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Shape 257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Shape 257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Shape 257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Shape 257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Shape 257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Shape 258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Shape 258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Shape 2582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Shape 2583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Shape 2584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Shape 258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Shape 258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Shape 258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Shape 258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Shape 258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Shape 259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Shape 259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Shape 2592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Shape 2593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Shape 2594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Shape 259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Shape 259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Shape 259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Shape 259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Shape 259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Shape 260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Shape 260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Shape 2602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Shape 2603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Shape 2604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Shape 260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Shape 260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Shape 260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Shape 260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Shape 260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Shape 26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Shape 26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Shape 2612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Shape 2613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Shape 2614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Shape 261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Shape 261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Shape 261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Shape 261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Shape 261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Shape 262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Shape 262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Shape 2622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Shape 2623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Shape 2624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5" name="Shape 262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6" name="Shape 262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Shape 262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Shape 262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Shape 262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Shape 263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Shape 263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Shape 2632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Shape 2633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Shape 2634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Shape 263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Shape 263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Shape 263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Shape 263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Shape 263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Shape 264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Shape 264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Shape 2642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Shape 2643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Shape 2644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Shape 264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Shape 264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Shape 264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Shape 264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Shape 264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Shape 265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Shape 265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Shape 2652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Shape 2653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Shape 2654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Shape 265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Shape 265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Shape 265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Shape 265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Shape 265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Shape 266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Shape 266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Shape 2662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Shape 2663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Shape 2664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Shape 266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Shape 266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Shape 266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Shape 266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Shape 266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Shape 267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Shape 267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Shape 2672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Shape 2673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Shape 2674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Shape 267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6" name="Shape 267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Shape 2678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grpSp>
        <p:nvGrpSpPr>
          <p:cNvPr id="2679" name="Shape 267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0" name="Shape 268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Shape 268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Shape 2682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Shape 2683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Shape 2684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Shape 268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Shape 268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Shape 268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Shape 268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Shape 2689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Shape 269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Shape 269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Shape 2692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Shape 2693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Shape 2694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Shape 269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Shape 269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Shape 269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Shape 269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Shape 2699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Shape 270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Shape 270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Shape 2702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Shape 2703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Shape 2704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Shape 270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Shape 270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Shape 270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Shape 270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Shape 2709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Shape 27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Shape 27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Shape 2712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Shape 2713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Shape 2714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Shape 271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Shape 271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Shape 271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Shape 271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Shape 2719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Shape 272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Shape 272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Shape 2722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Shape 2723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Shape 2724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Shape 272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Shape 272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Shape 272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Shape 272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Shape 2729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Shape 273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Shape 273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Shape 2732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Shape 2733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Shape 2734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Shape 273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Shape 273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7" name="Shape 273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8" name="Shape 273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Shape 2739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Shape 274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Shape 274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Shape 2742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Shape 2743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Shape 2744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Shape 274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Shape 274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Shape 274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Shape 274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Shape 2749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Shape 275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Shape 275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Shape 2752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Shape 2753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Shape 2754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Shape 275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Shape 275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Shape 275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Shape 275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Shape 2759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Shape 276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Shape 276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Shape 2762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Shape 2763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Shape 2764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Shape 276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Shape 276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Shape 276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Shape 276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Shape 2769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Shape 277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Shape 277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Shape 2772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Shape 2773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Shape 2774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Shape 277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Shape 277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Shape 277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Shape 277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Shape 2779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Shape 278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Shape 278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Shape 2782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Shape 2783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Shape 2784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Shape 278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Shape 278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Shape 278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Shape 278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Shape 2789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Shape 279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Shape 279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Shape 2792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Shape 2793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Shape 2794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Shape 279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Shape 279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Shape 279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Shape 279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Shape 2799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0" name="Shape 280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1" name="Shape 280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Shape 2802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Shape 2803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Shape 2804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Shape 280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Shape 280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Shape 280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Shape 280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Shape 2809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Shape 28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Shape 28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Shape 2812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Shape 2813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Shape 2814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Shape 281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Shape 281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Shape 281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Shape 281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Shape 2819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Shape 282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Shape 282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Shape 2822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Shape 2823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Shape 2824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Shape 282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Shape 282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Shape 282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Shape 282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Shape 2829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Shape 283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Shape 283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Shape 2832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Shape 2833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Shape 2834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Shape 283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Shape 283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Shape 283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Shape 283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Shape 2839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Shape 284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Shape 284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Shape 2842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Shape 2843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Shape 2844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Shape 284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Shape 284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Shape 284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Shape 284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Shape 2849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Shape 285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Shape 285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Shape 2852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Shape 2853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Shape 2854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Shape 285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Shape 285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Shape 285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Shape 285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Shape 2859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Shape 286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Shape 286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Shape 2862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Shape 2863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Shape 2864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Shape 286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Shape 286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Shape 286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Shape 286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Shape 2869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Shape 287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Shape 287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Shape 2872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Shape 2873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Shape 2874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Shape 287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Shape 287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Shape 287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Shape 287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Shape 2879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Shape 288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Shape 288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Shape 2882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Shape 2883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Shape 2884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Shape 288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Shape 288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Shape 288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Shape 288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Shape 2889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Shape 289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Shape 289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Shape 2892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Shape 2893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Shape 2894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Shape 289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Shape 289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Shape 289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Shape 289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Shape 2899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Shape 290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Shape 290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2" name="Shape 2902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3" name="Shape 2903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Shape 2904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Shape 290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Shape 290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Shape 290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Shape 290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Shape 2909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Shape 29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Shape 29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Shape 2912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Shape 2913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Shape 2914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Shape 291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Shape 291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Shape 291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Shape 291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Shape 2919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Shape 292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Shape 292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Shape 2922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Shape 2923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Shape 2924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Shape 292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Shape 292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Shape 292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Shape 292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Shape 2929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Shape 293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Shape 293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Shape 2932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Shape 2933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Shape 2934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Shape 293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Shape 293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Shape 293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Shape 293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Shape 2939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Shape 294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Shape 294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Shape 2942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Shape 2943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Shape 2944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Shape 294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Shape 294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Shape 294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Shape 294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Shape 2949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Shape 295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Shape 295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Shape 2952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3" name="Shape 295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5" name="Shape 295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6" name="Shape 295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Shape 295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Shape 295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Shape 295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Shape 296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Shape 297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Shape 297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Shape 297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Shape 297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Shape 297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Shape 297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Shape 297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Shape 297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Shape 297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Shape 297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Shape 298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Shape 298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Shape 298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Shape 298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Shape 298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Shape 298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Shape 298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Shape 298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Shape 298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Shape 298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Shape 299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Shape 299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Shape 299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Shape 299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Shape 299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Shape 299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Shape 299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Shape 299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Shape 299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Shape 299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Shape 300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Shape 300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Shape 300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Shape 300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Shape 300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Shape 300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Shape 300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Shape 300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Shape 300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Shape 300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Shape 30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Shape 30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Shape 301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3" name="Shape 301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4" name="Shape 301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Shape 301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Shape 301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Shape 301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Shape 301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Shape 301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Shape 302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Shape 302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Shape 302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Shape 302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Shape 302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Shape 302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Shape 302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Shape 302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Shape 302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Shape 302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Shape 303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Shape 303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Shape 303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Shape 303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Shape 303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Shape 303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Shape 303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Shape 303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Shape 303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Shape 303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Shape 304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Shape 304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Shape 304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Shape 304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Shape 304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Shape 304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Shape 304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Shape 304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Shape 304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Shape 304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Shape 305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Shape 305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Shape 305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Shape 305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Shape 305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Shape 305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Shape 305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Shape 305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Shape 305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Shape 305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Shape 306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Shape 306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Shape 306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Shape 306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Shape 306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Shape 306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Shape 306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Shape 306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Shape 306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Shape 306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Shape 307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Shape 307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Shape 307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Shape 307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Shape 307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Shape 307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6" name="Shape 307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7" name="Shape 307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Shape 307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Shape 307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Shape 308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Shape 308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Shape 308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Shape 308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Shape 308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Shape 308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Shape 308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Shape 308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Shape 308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Shape 308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Shape 309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Shape 309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Shape 309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Shape 309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Shape 309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Shape 309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Shape 309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Shape 309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Shape 309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Shape 309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Shape 310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Shape 310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Shape 310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Shape 310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Shape 310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Shape 310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Shape 310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Shape 310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Shape 310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Shape 310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Shape 31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Shape 31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Shape 311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Shape 311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Shape 311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Shape 311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Shape 311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Shape 311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Shape 311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Shape 311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Shape 312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Shape 312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Shape 312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Shape 312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Shape 312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Shape 312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Shape 312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Shape 312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Shape 312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Shape 312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Shape 313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Shape 313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Shape 313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Shape 313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Shape 313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Shape 313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Shape 313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Shape 313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Shape 313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Shape 313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Shape 314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Shape 314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Shape 314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Shape 314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Shape 314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Shape 314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Shape 314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Shape 314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Shape 314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Shape 314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Shape 315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Shape 315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Shape 315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Shape 315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Shape 315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Shape 315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Shape 315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Shape 315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Shape 315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Shape 315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Shape 316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Shape 316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Shape 316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Shape 316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Shape 316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Shape 316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Shape 316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Shape 316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Shape 316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Shape 316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Shape 317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Shape 317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Shape 317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Shape 317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Shape 317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Shape 317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Shape 317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Shape 317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8" name="Shape 317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79" name="Shape 317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Shape 318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Shape 318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Shape 318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Shape 318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Shape 318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Shape 318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Shape 318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Shape 318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Shape 318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Shape 318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Shape 319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Shape 319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Shape 319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Shape 319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Shape 319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Shape 319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Shape 319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Shape 319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Shape 319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Shape 319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Shape 320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Shape 320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Shape 320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Shape 320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Shape 320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Shape 320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Shape 320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Shape 320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Shape 320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Shape 320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Shape 32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Shape 32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Shape 321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Shape 321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Shape 321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Shape 321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Shape 321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Shape 321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Shape 321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Shape 321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Shape 322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Shape 322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Shape 322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Shape 322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Shape 322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Shape 322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Shape 322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Shape 322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Shape 322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9" name="Shape 322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13.gif"/><Relationship Id="rId5" Type="http://schemas.openxmlformats.org/officeDocument/2006/relationships/image" Target="../media/image14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4" Type="http://schemas.openxmlformats.org/officeDocument/2006/relationships/image" Target="../media/image16.gif"/><Relationship Id="rId5" Type="http://schemas.openxmlformats.org/officeDocument/2006/relationships/image" Target="../media/image17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pallari.com/dosis" TargetMode="External"/><Relationship Id="rId4" Type="http://schemas.openxmlformats.org/officeDocument/2006/relationships/hyperlink" Target="http://www.campivisivi.net/titillium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twitter.com/googledocs/status/730087240156643328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Shape 3836"/>
          <p:cNvSpPr txBox="1">
            <a:spLocks noGrp="1"/>
          </p:cNvSpPr>
          <p:nvPr>
            <p:ph type="ctrTitle"/>
          </p:nvPr>
        </p:nvSpPr>
        <p:spPr>
          <a:xfrm>
            <a:off x="761999" y="696424"/>
            <a:ext cx="5599043" cy="2146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Rush </a:t>
            </a:r>
            <a:r>
              <a:rPr lang="nl-NL" dirty="0" err="1" smtClean="0"/>
              <a:t>Hour</a:t>
            </a:r>
            <a:r>
              <a:rPr lang="nl-NL" dirty="0" smtClean="0"/>
              <a:t/>
            </a:r>
            <a:br>
              <a:rPr lang="nl-NL" dirty="0" smtClean="0"/>
            </a:br>
            <a:endParaRPr dirty="0"/>
          </a:p>
        </p:txBody>
      </p:sp>
      <p:sp>
        <p:nvSpPr>
          <p:cNvPr id="3" name="Rechthoek 2"/>
          <p:cNvSpPr/>
          <p:nvPr/>
        </p:nvSpPr>
        <p:spPr>
          <a:xfrm>
            <a:off x="761999" y="359454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Kevin </a:t>
            </a:r>
            <a:r>
              <a:rPr lang="nl-NL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Vuong</a:t>
            </a:r>
            <a:endParaRPr lang="nl-NL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Michael Berend</a:t>
            </a: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Jelle Roebroek </a:t>
            </a:r>
            <a:endParaRPr lang="nl-N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hape 3836"/>
          <p:cNvSpPr txBox="1">
            <a:spLocks/>
          </p:cNvSpPr>
          <p:nvPr/>
        </p:nvSpPr>
        <p:spPr>
          <a:xfrm>
            <a:off x="761999" y="2975851"/>
            <a:ext cx="4677509" cy="103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nl-NL" sz="3600" dirty="0" err="1" smtClean="0">
                <a:solidFill>
                  <a:schemeClr val="accent1"/>
                </a:solidFill>
              </a:rPr>
              <a:t>ProgrAmsterdam</a:t>
            </a:r>
            <a:r>
              <a:rPr lang="nl-NL" sz="3600" dirty="0" smtClean="0">
                <a:solidFill>
                  <a:schemeClr val="accent1"/>
                </a:solidFill>
              </a:rPr>
              <a:t/>
            </a:r>
            <a:br>
              <a:rPr lang="nl-NL" sz="3600" dirty="0" smtClean="0">
                <a:solidFill>
                  <a:schemeClr val="accent1"/>
                </a:solidFill>
              </a:rPr>
            </a:br>
            <a:endParaRPr lang="nl-NL" sz="3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2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Algoritmes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035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Algoritmes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Random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err="1" smtClean="0"/>
              <a:t>Breadth</a:t>
            </a:r>
            <a:r>
              <a:rPr lang="nl-NL" dirty="0" smtClean="0"/>
              <a:t> </a:t>
            </a:r>
            <a:r>
              <a:rPr lang="nl-NL" dirty="0" smtClean="0"/>
              <a:t>First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Depth First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Beam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A-Star </a:t>
            </a:r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694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Random Algoritme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Alvast een indicatie van oplossing</a:t>
            </a:r>
            <a:endParaRPr lang="nl-NL"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935" y="1672812"/>
            <a:ext cx="2380176" cy="23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4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 smtClean="0"/>
              <a:t>Breadth</a:t>
            </a:r>
            <a:r>
              <a:rPr lang="nl-NL" dirty="0" smtClean="0"/>
              <a:t> </a:t>
            </a:r>
            <a:r>
              <a:rPr lang="nl-NL" dirty="0" smtClean="0"/>
              <a:t>First Search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Altijd kortste pad</a:t>
            </a:r>
            <a:endParaRPr lang="nl-NL" dirty="0"/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 smtClean="0"/>
              <a:t>Veel geheugen</a:t>
            </a:r>
            <a:endParaRPr lang="nl-NL"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7" name="Picture 4" descr="Breadth-First-Search-Algorith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578" y="1435691"/>
            <a:ext cx="4030875" cy="357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4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Depth First Search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  <a:endParaRPr lang="nl-NL" dirty="0"/>
          </a:p>
          <a:p>
            <a:pPr lvl="1" indent="-381000">
              <a:buSzPts val="2400"/>
            </a:pPr>
            <a:r>
              <a:rPr lang="nl-NL" dirty="0" smtClean="0"/>
              <a:t>Kost minder geheugen</a:t>
            </a:r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/>
              <a:t>Niet altijd kortste </a:t>
            </a:r>
            <a:r>
              <a:rPr lang="nl-NL" dirty="0" smtClean="0"/>
              <a:t>pad</a:t>
            </a:r>
            <a:endParaRPr lang="nl-NL" dirty="0" smtClean="0"/>
          </a:p>
          <a:p>
            <a:pPr lvl="1" indent="-381000">
              <a:buSzPts val="2400"/>
            </a:pPr>
            <a:r>
              <a:rPr lang="nl-NL" dirty="0" smtClean="0"/>
              <a:t>Maximale diepte nodig</a:t>
            </a:r>
          </a:p>
          <a:p>
            <a:pPr lvl="1" indent="-381000">
              <a:buSzPts val="2400"/>
            </a:pPr>
            <a:r>
              <a:rPr lang="nl-NL" dirty="0" err="1" smtClean="0"/>
              <a:t>States</a:t>
            </a:r>
            <a:r>
              <a:rPr lang="nl-NL" dirty="0" smtClean="0"/>
              <a:t> meerdere keren bezocht</a:t>
            </a:r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094" y="1502052"/>
            <a:ext cx="4245844" cy="272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Beam Search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596775"/>
            <a:ext cx="8324100" cy="3517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  <a:endParaRPr lang="nl-NL" dirty="0" smtClean="0"/>
          </a:p>
          <a:p>
            <a:pPr lvl="1" indent="-381000">
              <a:buSzPts val="2400"/>
            </a:pPr>
            <a:r>
              <a:rPr lang="nl-NL" dirty="0" smtClean="0"/>
              <a:t>Minder </a:t>
            </a:r>
            <a:r>
              <a:rPr lang="nl-NL" dirty="0" smtClean="0"/>
              <a:t>geheugen</a:t>
            </a:r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 err="1" smtClean="0"/>
              <a:t>Pruning</a:t>
            </a:r>
            <a:r>
              <a:rPr lang="nl-NL" dirty="0" smtClean="0"/>
              <a:t> nodig</a:t>
            </a:r>
          </a:p>
          <a:p>
            <a:pPr lvl="1" indent="-381000">
              <a:buSzPts val="2400"/>
            </a:pPr>
            <a:r>
              <a:rPr lang="nl-NL" dirty="0" smtClean="0"/>
              <a:t>Heuristiek nodig</a:t>
            </a:r>
          </a:p>
          <a:p>
            <a:pPr lvl="1" indent="-381000">
              <a:buSzPts val="2400"/>
            </a:pPr>
            <a:r>
              <a:rPr lang="nl-NL" dirty="0" smtClean="0"/>
              <a:t>Een eindoplossing nodig</a:t>
            </a:r>
          </a:p>
          <a:p>
            <a:pPr indent="-381000">
              <a:buSzPts val="2400"/>
            </a:pPr>
            <a:r>
              <a:rPr lang="nl-NL" dirty="0" smtClean="0"/>
              <a:t>Heuristiek</a:t>
            </a:r>
          </a:p>
          <a:p>
            <a:pPr lvl="1" indent="-381000">
              <a:buSzPts val="2400"/>
            </a:pPr>
            <a:r>
              <a:rPr lang="nl-NL" dirty="0" err="1" smtClean="0"/>
              <a:t>X</a:t>
            </a:r>
            <a:r>
              <a:rPr lang="nl-NL" baseline="-25000" dirty="0" err="1" smtClean="0"/>
              <a:t>i</a:t>
            </a:r>
            <a:r>
              <a:rPr lang="nl-NL" dirty="0" smtClean="0"/>
              <a:t>: veranderbare positie van auto i op bekeken configuratie</a:t>
            </a:r>
          </a:p>
          <a:p>
            <a:pPr lvl="1" indent="-381000">
              <a:buSzPts val="2400"/>
            </a:pPr>
            <a:r>
              <a:rPr lang="nl-NL" dirty="0" err="1" smtClean="0"/>
              <a:t>Y</a:t>
            </a:r>
            <a:r>
              <a:rPr lang="nl-NL" baseline="-25000" dirty="0" err="1" smtClean="0"/>
              <a:t>i</a:t>
            </a:r>
            <a:r>
              <a:rPr lang="nl-NL" dirty="0"/>
              <a:t>: veranderbare positie van auto i op </a:t>
            </a:r>
            <a:r>
              <a:rPr lang="nl-NL" dirty="0" smtClean="0"/>
              <a:t>eind configuratie</a:t>
            </a:r>
          </a:p>
          <a:p>
            <a:pPr lvl="1" indent="-381000">
              <a:buSzPts val="2400"/>
            </a:pPr>
            <a:r>
              <a:rPr lang="nl-NL" sz="3600" dirty="0" smtClean="0"/>
              <a:t>Score = ∑</a:t>
            </a:r>
            <a:r>
              <a:rPr lang="nl-NL" sz="3600" baseline="-25000" dirty="0" smtClean="0"/>
              <a:t>i</a:t>
            </a:r>
            <a:r>
              <a:rPr lang="nl-NL" sz="3600" dirty="0" smtClean="0"/>
              <a:t> | </a:t>
            </a:r>
            <a:r>
              <a:rPr lang="nl-NL" sz="3600" dirty="0" err="1" smtClean="0"/>
              <a:t>X</a:t>
            </a:r>
            <a:r>
              <a:rPr lang="nl-NL" sz="3600" baseline="-25000" dirty="0" err="1" smtClean="0"/>
              <a:t>i</a:t>
            </a:r>
            <a:r>
              <a:rPr lang="nl-NL" sz="3600" dirty="0" smtClean="0"/>
              <a:t> </a:t>
            </a:r>
            <a:r>
              <a:rPr lang="mr-IN" sz="3600" dirty="0" smtClean="0"/>
              <a:t>–</a:t>
            </a:r>
            <a:r>
              <a:rPr lang="nl-NL" sz="3600" dirty="0" smtClean="0"/>
              <a:t> </a:t>
            </a:r>
            <a:r>
              <a:rPr lang="nl-NL" sz="3600" dirty="0" err="1" smtClean="0"/>
              <a:t>Y</a:t>
            </a:r>
            <a:r>
              <a:rPr lang="nl-NL" sz="3600" baseline="-25000" dirty="0" err="1" smtClean="0"/>
              <a:t>i</a:t>
            </a:r>
            <a:r>
              <a:rPr lang="nl-NL" sz="3600" dirty="0" smtClean="0"/>
              <a:t> | </a:t>
            </a:r>
            <a:endParaRPr lang="nl-NL" sz="3600" dirty="0"/>
          </a:p>
          <a:p>
            <a:pPr lvl="1" indent="-381000">
              <a:buSzPts val="2400"/>
            </a:pPr>
            <a:endParaRPr lang="nl-NL" dirty="0"/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400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A-Star Algoritme</a:t>
            </a:r>
            <a:endParaRPr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7" name="Tijdelijke aanduiding voor inhou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57" y="810725"/>
            <a:ext cx="4089466" cy="2893297"/>
          </a:xfrm>
          <a:prstGeom prst="rect">
            <a:avLst/>
          </a:prstGeom>
        </p:spPr>
      </p:pic>
      <p:sp>
        <p:nvSpPr>
          <p:cNvPr id="8" name="Shape 3843"/>
          <p:cNvSpPr txBox="1">
            <a:spLocks noGrp="1"/>
          </p:cNvSpPr>
          <p:nvPr>
            <p:ph type="body" idx="1"/>
          </p:nvPr>
        </p:nvSpPr>
        <p:spPr>
          <a:xfrm>
            <a:off x="717288" y="1596775"/>
            <a:ext cx="7016000" cy="3409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Altijd </a:t>
            </a:r>
            <a:r>
              <a:rPr lang="nl-NL" dirty="0" err="1" smtClean="0"/>
              <a:t>korste</a:t>
            </a:r>
            <a:r>
              <a:rPr lang="nl-NL" dirty="0" smtClean="0"/>
              <a:t> pad</a:t>
            </a:r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 smtClean="0"/>
              <a:t>Eind bord nodig</a:t>
            </a:r>
          </a:p>
          <a:p>
            <a:pPr lvl="1" indent="-381000">
              <a:buSzPts val="2400"/>
            </a:pPr>
            <a:r>
              <a:rPr lang="nl-NL" dirty="0" smtClean="0"/>
              <a:t>Heuristiek nodig, die moet </a:t>
            </a:r>
          </a:p>
          <a:p>
            <a:pPr lvl="1" indent="-381000">
              <a:buSzPts val="2400"/>
            </a:pPr>
            <a:r>
              <a:rPr lang="nl-NL" dirty="0" smtClean="0"/>
              <a:t>onderschatten</a:t>
            </a:r>
          </a:p>
          <a:p>
            <a:pPr indent="-381000">
              <a:buSzPts val="2400"/>
            </a:pPr>
            <a:r>
              <a:rPr lang="nl-NL" dirty="0"/>
              <a:t>Heuristiek</a:t>
            </a:r>
          </a:p>
          <a:p>
            <a:pPr lvl="1" indent="-381000">
              <a:buSzPts val="2400"/>
            </a:pPr>
            <a:r>
              <a:rPr lang="nl-NL" dirty="0" err="1"/>
              <a:t>X</a:t>
            </a:r>
            <a:r>
              <a:rPr lang="nl-NL" baseline="-25000" dirty="0" err="1"/>
              <a:t>i</a:t>
            </a:r>
            <a:r>
              <a:rPr lang="nl-NL" dirty="0"/>
              <a:t>: veranderbare positie van auto i op bekeken configuratie</a:t>
            </a:r>
          </a:p>
          <a:p>
            <a:pPr lvl="1" indent="-381000">
              <a:buSzPts val="2400"/>
            </a:pPr>
            <a:r>
              <a:rPr lang="nl-NL" dirty="0" err="1"/>
              <a:t>Y</a:t>
            </a:r>
            <a:r>
              <a:rPr lang="nl-NL" baseline="-25000" dirty="0" err="1"/>
              <a:t>i</a:t>
            </a:r>
            <a:r>
              <a:rPr lang="nl-NL" dirty="0"/>
              <a:t>: veranderbare positie van auto i op eind configuratie</a:t>
            </a:r>
          </a:p>
          <a:p>
            <a:pPr lvl="1" indent="-381000">
              <a:buSzPts val="2400"/>
            </a:pPr>
            <a:r>
              <a:rPr lang="nl-NL" sz="3600" dirty="0"/>
              <a:t>Score = ∑</a:t>
            </a:r>
            <a:r>
              <a:rPr lang="nl-NL" sz="3600" baseline="-25000" dirty="0"/>
              <a:t>i</a:t>
            </a:r>
            <a:r>
              <a:rPr lang="nl-NL" sz="3600" dirty="0"/>
              <a:t> </a:t>
            </a:r>
            <a:r>
              <a:rPr lang="nl-NL" sz="3600" dirty="0" smtClean="0"/>
              <a:t>1</a:t>
            </a:r>
            <a:r>
              <a:rPr lang="nl-NL" sz="3600" baseline="-25000" dirty="0" smtClean="0"/>
              <a:t>| </a:t>
            </a:r>
            <a:r>
              <a:rPr lang="nl-NL" sz="3600" baseline="-25000" dirty="0" err="1"/>
              <a:t>Xi</a:t>
            </a:r>
            <a:r>
              <a:rPr lang="nl-NL" sz="3600" baseline="-25000" dirty="0"/>
              <a:t> </a:t>
            </a:r>
            <a:r>
              <a:rPr lang="mr-IN" sz="3600" baseline="-25000" dirty="0"/>
              <a:t>–</a:t>
            </a:r>
            <a:r>
              <a:rPr lang="nl-NL" sz="3600" baseline="-25000" dirty="0"/>
              <a:t> </a:t>
            </a:r>
            <a:r>
              <a:rPr lang="nl-NL" sz="3600" baseline="-25000" dirty="0" err="1"/>
              <a:t>Yi</a:t>
            </a:r>
            <a:r>
              <a:rPr lang="nl-NL" sz="3600" baseline="-25000" dirty="0"/>
              <a:t> </a:t>
            </a:r>
            <a:r>
              <a:rPr lang="nl-NL" sz="3600" baseline="-25000" dirty="0" smtClean="0"/>
              <a:t>| &gt; 0</a:t>
            </a:r>
            <a:r>
              <a:rPr lang="nl-NL" sz="3600" dirty="0" smtClean="0"/>
              <a:t> </a:t>
            </a:r>
            <a:r>
              <a:rPr lang="nl-NL" sz="3600" baseline="-25000" dirty="0" smtClean="0"/>
              <a:t> </a:t>
            </a:r>
            <a:endParaRPr lang="nl-NL" sz="3600" baseline="-25000" dirty="0"/>
          </a:p>
          <a:p>
            <a:pPr indent="-381000">
              <a:buSzPts val="2400"/>
            </a:pPr>
            <a:endParaRPr lang="nl-NL" dirty="0" smtClean="0"/>
          </a:p>
          <a:p>
            <a:pPr lvl="1" indent="-381000">
              <a:buSzPts val="2400"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70378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35147" y="29661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dirty="0" smtClean="0"/>
              <a:t>Beste oplossingen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640231" y="98891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1</a:t>
            </a:r>
            <a:endParaRPr b="1" dirty="0" smtClean="0"/>
          </a:p>
          <a:p>
            <a:pPr marL="285750" indent="-285750"/>
            <a:r>
              <a:rPr lang="nl-NL" dirty="0" smtClean="0"/>
              <a:t>33 zetten</a:t>
            </a:r>
            <a:endParaRPr dirty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158499" y="1025326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2</a:t>
            </a:r>
          </a:p>
          <a:p>
            <a:pPr marL="285750" indent="-285750"/>
            <a:r>
              <a:rPr lang="nl-NL" dirty="0" smtClean="0"/>
              <a:t>15 zetten</a:t>
            </a:r>
            <a:endParaRPr dirty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90399" y="987226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3</a:t>
            </a:r>
            <a:endParaRPr b="1" dirty="0"/>
          </a:p>
          <a:p>
            <a:pPr marL="285750" indent="-285750"/>
            <a:r>
              <a:rPr lang="nl-NL" dirty="0" smtClean="0"/>
              <a:t>21 zetten</a:t>
            </a: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229"/>
            <a:ext cx="2816380" cy="281638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04" y="1800229"/>
            <a:ext cx="2822386" cy="282238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50" y="1800229"/>
            <a:ext cx="2822386" cy="2822386"/>
          </a:xfrm>
          <a:prstGeom prst="rect">
            <a:avLst/>
          </a:prstGeom>
        </p:spPr>
      </p:pic>
      <p:sp>
        <p:nvSpPr>
          <p:cNvPr id="15" name="Shape 3906"/>
          <p:cNvSpPr txBox="1">
            <a:spLocks/>
          </p:cNvSpPr>
          <p:nvPr/>
        </p:nvSpPr>
        <p:spPr>
          <a:xfrm>
            <a:off x="507370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  <p:sp>
        <p:nvSpPr>
          <p:cNvPr id="16" name="Shape 3906"/>
          <p:cNvSpPr txBox="1">
            <a:spLocks/>
          </p:cNvSpPr>
          <p:nvPr/>
        </p:nvSpPr>
        <p:spPr>
          <a:xfrm>
            <a:off x="3122629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  <p:sp>
        <p:nvSpPr>
          <p:cNvPr id="17" name="Shape 3906"/>
          <p:cNvSpPr txBox="1">
            <a:spLocks/>
          </p:cNvSpPr>
          <p:nvPr/>
        </p:nvSpPr>
        <p:spPr>
          <a:xfrm>
            <a:off x="5833139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</p:spTree>
    <p:extLst>
      <p:ext uri="{BB962C8B-B14F-4D97-AF65-F5344CB8AC3E}">
        <p14:creationId xmlns:p14="http://schemas.microsoft.com/office/powerpoint/2010/main" val="8277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35147" y="29661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dirty="0" smtClean="0"/>
              <a:t>Beste oplossingen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640231" y="98891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4</a:t>
            </a:r>
            <a:endParaRPr lang="nl-NL" dirty="0"/>
          </a:p>
          <a:p>
            <a:pPr marL="285750" indent="-285750"/>
            <a:r>
              <a:rPr lang="nl-NL" dirty="0" smtClean="0"/>
              <a:t>27 zetten</a:t>
            </a:r>
            <a:endParaRPr dirty="0" smtClean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158499" y="98891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5</a:t>
            </a:r>
          </a:p>
          <a:p>
            <a:pPr marL="285750" indent="-285750"/>
            <a:r>
              <a:rPr lang="nl-NL" dirty="0" smtClean="0"/>
              <a:t>23 zetten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nl-NL" b="1" dirty="0" smtClean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err="1" smtClean="0">
                <a:solidFill>
                  <a:schemeClr val="accent1"/>
                </a:solidFill>
              </a:rPr>
              <a:t>ssdfsdf</a:t>
            </a:r>
            <a:endParaRPr lang="nl-NL" b="1" dirty="0" smtClean="0">
              <a:solidFill>
                <a:schemeClr val="accent1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12317" y="988913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6</a:t>
            </a:r>
            <a:endParaRPr b="1" dirty="0"/>
          </a:p>
          <a:p>
            <a:pPr marL="285750" indent="-285750"/>
            <a:r>
              <a:rPr lang="nl-NL" dirty="0" smtClean="0"/>
              <a:t>18 zetten</a:t>
            </a: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2" y="1755693"/>
            <a:ext cx="2850873" cy="285087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699" y="1712069"/>
            <a:ext cx="2866501" cy="286650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51" y="1684075"/>
            <a:ext cx="2922491" cy="2922491"/>
          </a:xfrm>
          <a:prstGeom prst="rect">
            <a:avLst/>
          </a:prstGeom>
        </p:spPr>
      </p:pic>
      <p:sp>
        <p:nvSpPr>
          <p:cNvPr id="15" name="Shape 3906"/>
          <p:cNvSpPr txBox="1">
            <a:spLocks/>
          </p:cNvSpPr>
          <p:nvPr/>
        </p:nvSpPr>
        <p:spPr>
          <a:xfrm>
            <a:off x="3278490" y="4450671"/>
            <a:ext cx="2092302" cy="51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 Star, Beam Search</a:t>
            </a:r>
          </a:p>
        </p:txBody>
      </p:sp>
      <p:sp>
        <p:nvSpPr>
          <p:cNvPr id="17" name="Shape 3906"/>
          <p:cNvSpPr txBox="1">
            <a:spLocks/>
          </p:cNvSpPr>
          <p:nvPr/>
        </p:nvSpPr>
        <p:spPr>
          <a:xfrm>
            <a:off x="5905370" y="4462987"/>
            <a:ext cx="2092302" cy="51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 Star, Beam Search</a:t>
            </a:r>
          </a:p>
        </p:txBody>
      </p:sp>
      <p:sp>
        <p:nvSpPr>
          <p:cNvPr id="18" name="Shape 3906"/>
          <p:cNvSpPr txBox="1">
            <a:spLocks/>
          </p:cNvSpPr>
          <p:nvPr/>
        </p:nvSpPr>
        <p:spPr>
          <a:xfrm>
            <a:off x="507370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</p:spTree>
    <p:extLst>
      <p:ext uri="{BB962C8B-B14F-4D97-AF65-F5344CB8AC3E}">
        <p14:creationId xmlns:p14="http://schemas.microsoft.com/office/powerpoint/2010/main" val="12345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581639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Beste oplossingen</a:t>
            </a:r>
            <a:endParaRPr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64" y="1332066"/>
            <a:ext cx="3811434" cy="3811434"/>
          </a:xfrm>
          <a:prstGeom prst="rect">
            <a:avLst/>
          </a:prstGeom>
        </p:spPr>
      </p:pic>
      <p:sp>
        <p:nvSpPr>
          <p:cNvPr id="11" name="Shape 3906"/>
          <p:cNvSpPr txBox="1">
            <a:spLocks noGrp="1"/>
          </p:cNvSpPr>
          <p:nvPr>
            <p:ph type="body" idx="1"/>
          </p:nvPr>
        </p:nvSpPr>
        <p:spPr>
          <a:xfrm>
            <a:off x="640231" y="165258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7</a:t>
            </a:r>
            <a:endParaRPr b="1" dirty="0" smtClean="0"/>
          </a:p>
          <a:p>
            <a:pPr marL="285750" indent="-285750"/>
            <a:r>
              <a:rPr lang="nl-NL" dirty="0" smtClean="0"/>
              <a:t>25 zetten</a:t>
            </a:r>
            <a:endParaRPr dirty="0"/>
          </a:p>
        </p:txBody>
      </p:sp>
      <p:sp>
        <p:nvSpPr>
          <p:cNvPr id="12" name="Shape 3906"/>
          <p:cNvSpPr txBox="1">
            <a:spLocks/>
          </p:cNvSpPr>
          <p:nvPr/>
        </p:nvSpPr>
        <p:spPr>
          <a:xfrm>
            <a:off x="5926498" y="4303443"/>
            <a:ext cx="2092302" cy="51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 Star, Beam Search</a:t>
            </a:r>
          </a:p>
        </p:txBody>
      </p:sp>
    </p:spTree>
    <p:extLst>
      <p:ext uri="{BB962C8B-B14F-4D97-AF65-F5344CB8AC3E}">
        <p14:creationId xmlns:p14="http://schemas.microsoft.com/office/powerpoint/2010/main" val="19409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Inleiding opdracht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</a:t>
            </a:r>
            <a:r>
              <a:rPr lang="en" dirty="0" smtClean="0"/>
              <a:t>the</a:t>
            </a:r>
            <a:r>
              <a:rPr lang="nl-NL" dirty="0" smtClean="0"/>
              <a:t> game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945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4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Experimenteren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81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Experiment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xxx</a:t>
            </a:r>
            <a:endParaRPr lang="nl-NL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89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6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Conclusie &amp; vervolg onderzoek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018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012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Conclusie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558675"/>
            <a:ext cx="63683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Voorkeur altijd naa</a:t>
            </a:r>
            <a:r>
              <a:rPr lang="nl-NL" dirty="0" smtClean="0"/>
              <a:t>r klassieke BF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Bij borden waar brute </a:t>
            </a:r>
            <a:r>
              <a:rPr lang="nl-NL" dirty="0" err="1" smtClean="0"/>
              <a:t>forcen</a:t>
            </a:r>
            <a:r>
              <a:rPr lang="nl-NL" dirty="0" smtClean="0"/>
              <a:t> niet mogelijk is, A-star gebruiken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Voorkeur gaat uit naar A-Star </a:t>
            </a:r>
            <a:r>
              <a:rPr lang="nl-NL" dirty="0" err="1" smtClean="0"/>
              <a:t>ipv</a:t>
            </a:r>
            <a:r>
              <a:rPr lang="nl-NL" dirty="0" smtClean="0"/>
              <a:t> Beam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314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Vervolg onderzoek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Meer heuristieken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Daarmee meer experimenteren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676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Shape 4038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6000" dirty="0" smtClean="0">
                <a:solidFill>
                  <a:srgbClr val="80BFB7"/>
                </a:solidFill>
              </a:rPr>
              <a:t>Hartelijk dank!</a:t>
            </a:r>
            <a:endParaRPr sz="6000" dirty="0">
              <a:solidFill>
                <a:srgbClr val="80BFB7"/>
              </a:solidFill>
            </a:endParaRPr>
          </a:p>
        </p:txBody>
      </p:sp>
      <p:sp>
        <p:nvSpPr>
          <p:cNvPr id="4040" name="Shape 4040"/>
          <p:cNvSpPr txBox="1">
            <a:spLocks noGrp="1"/>
          </p:cNvSpPr>
          <p:nvPr>
            <p:ph type="body" idx="4294967295"/>
          </p:nvPr>
        </p:nvSpPr>
        <p:spPr>
          <a:xfrm>
            <a:off x="685800" y="1904950"/>
            <a:ext cx="5468815" cy="16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sz="4000" dirty="0" smtClean="0">
                <a:solidFill>
                  <a:srgbClr val="D3EBD5"/>
                </a:solidFill>
              </a:rPr>
              <a:t>Vragen?</a:t>
            </a:r>
            <a:endParaRPr sz="4000" dirty="0">
              <a:solidFill>
                <a:srgbClr val="D3EBD5"/>
              </a:solidFill>
            </a:endParaRPr>
          </a:p>
        </p:txBody>
      </p:sp>
      <p:sp>
        <p:nvSpPr>
          <p:cNvPr id="4041" name="Shape 404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" name="Rechthoek 5"/>
          <p:cNvSpPr/>
          <p:nvPr/>
        </p:nvSpPr>
        <p:spPr>
          <a:xfrm>
            <a:off x="5905499" y="398153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Kevin </a:t>
            </a:r>
            <a:r>
              <a:rPr lang="nl-NL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Vuong</a:t>
            </a:r>
            <a:endParaRPr lang="nl-NL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Michael Berend</a:t>
            </a: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Jelle Roebroek </a:t>
            </a:r>
            <a:endParaRPr lang="nl-N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TRANSITION HEADLINE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Shape 3850"/>
          <p:cNvSpPr txBox="1">
            <a:spLocks noGrp="1"/>
          </p:cNvSpPr>
          <p:nvPr>
            <p:ph type="ctrTitle" idx="4294967295"/>
          </p:nvPr>
        </p:nvSpPr>
        <p:spPr>
          <a:xfrm>
            <a:off x="3050684" y="668950"/>
            <a:ext cx="486694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ts val="5000"/>
              </a:lnSpc>
            </a:pPr>
            <a:r>
              <a:rPr lang="en-US" sz="6000" b="1" dirty="0">
                <a:latin typeface="Montserrat Bold" charset="0"/>
                <a:ea typeface="Montserrat Bold" charset="0"/>
                <a:cs typeface="Montserrat Bold" charset="0"/>
              </a:rPr>
              <a:t>Infra &amp; Data </a:t>
            </a:r>
            <a:r>
              <a:rPr lang="en-US" sz="6000" b="1" dirty="0" err="1">
                <a:latin typeface="Montserrat Bold" charset="0"/>
                <a:ea typeface="Montserrat Bold" charset="0"/>
                <a:cs typeface="Montserrat Bold" charset="0"/>
              </a:rPr>
              <a:t>structuur</a:t>
            </a:r>
            <a:endParaRPr lang="en-US" sz="6000" b="1" dirty="0">
              <a:latin typeface="Montserrat Bold" charset="0"/>
              <a:ea typeface="Montserrat Bold" charset="0"/>
              <a:cs typeface="Montserrat Bold" charset="0"/>
            </a:endParaRPr>
          </a:p>
        </p:txBody>
      </p:sp>
      <p:sp>
        <p:nvSpPr>
          <p:cNvPr id="3851" name="Shape 3851"/>
          <p:cNvSpPr txBox="1">
            <a:spLocks noGrp="1"/>
          </p:cNvSpPr>
          <p:nvPr>
            <p:ph type="subTitle" idx="4294967295"/>
          </p:nvPr>
        </p:nvSpPr>
        <p:spPr>
          <a:xfrm>
            <a:off x="3319625" y="1968723"/>
            <a:ext cx="3731400" cy="2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Titillium Web"/>
                <a:ea typeface="Titillium Web"/>
                <a:cs typeface="Titillium Web"/>
                <a:sym typeface="Titillium Web"/>
              </a:rPr>
              <a:t>I am Jayden Smith</a:t>
            </a:r>
            <a:endParaRPr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 am here because I love to give presentations. </a:t>
            </a:r>
            <a:endParaRPr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 @username</a:t>
            </a:r>
            <a:endParaRPr b="1" dirty="0"/>
          </a:p>
        </p:txBody>
      </p:sp>
      <p:sp>
        <p:nvSpPr>
          <p:cNvPr id="3853" name="Shape 385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26" y="945317"/>
            <a:ext cx="3056910" cy="32528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Shape 386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3865" name="Shape 386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Shape 3877"/>
          <p:cNvSpPr txBox="1">
            <a:spLocks noGrp="1"/>
          </p:cNvSpPr>
          <p:nvPr>
            <p:ph type="ctrTitle" idx="4294967295"/>
          </p:nvPr>
        </p:nvSpPr>
        <p:spPr>
          <a:xfrm>
            <a:off x="685800" y="2650150"/>
            <a:ext cx="5495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D3EBD5"/>
                </a:solidFill>
              </a:rPr>
              <a:t>BIG CONCEPT</a:t>
            </a:r>
            <a:endParaRPr sz="7200" dirty="0">
              <a:solidFill>
                <a:srgbClr val="D3EBD5"/>
              </a:solidFill>
            </a:endParaRPr>
          </a:p>
        </p:txBody>
      </p:sp>
      <p:sp>
        <p:nvSpPr>
          <p:cNvPr id="3878" name="Shape 3878"/>
          <p:cNvSpPr txBox="1">
            <a:spLocks noGrp="1"/>
          </p:cNvSpPr>
          <p:nvPr>
            <p:ph type="subTitle" idx="4294967295"/>
          </p:nvPr>
        </p:nvSpPr>
        <p:spPr>
          <a:xfrm>
            <a:off x="685800" y="3487750"/>
            <a:ext cx="5495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BFB7"/>
                </a:solidFill>
              </a:rPr>
              <a:t>Bring the attention of your audience over a key concept using icons or illustrations</a:t>
            </a:r>
            <a:endParaRPr>
              <a:solidFill>
                <a:srgbClr val="80BFB7"/>
              </a:solidFill>
            </a:endParaRPr>
          </a:p>
        </p:txBody>
      </p:sp>
      <p:sp>
        <p:nvSpPr>
          <p:cNvPr id="3879" name="Shape 3879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0" name="Shape 3880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3881" name="Shape 388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Shape 3882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Shape 3883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3884" name="Shape 3884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Shape 3885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Shape 388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Shape 388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Shape 3888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Shape 3889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Shape 3890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Shape 3891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Shape 389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143" y="-1"/>
            <a:ext cx="4805741" cy="51138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Inleiding</a:t>
            </a:r>
            <a:br>
              <a:rPr lang="nl-NL" dirty="0" smtClean="0"/>
            </a:br>
            <a:r>
              <a:rPr lang="nl-NL" dirty="0" smtClean="0"/>
              <a:t>Opdracht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nl-NL" sz="1400" dirty="0">
                <a:latin typeface="Calibri" charset="0"/>
                <a:ea typeface="Calibri" charset="0"/>
                <a:cs typeface="Calibri" charset="0"/>
                <a:sym typeface="Titillium Web"/>
              </a:rPr>
              <a:t>S</a:t>
            </a:r>
            <a:r>
              <a:rPr lang="nl-NL" sz="1400" dirty="0" smtClean="0">
                <a:latin typeface="Calibri" charset="0"/>
                <a:ea typeface="Calibri" charset="0"/>
                <a:cs typeface="Calibri" charset="0"/>
                <a:sym typeface="Titillium Web"/>
              </a:rPr>
              <a:t>chrijf </a:t>
            </a:r>
            <a:r>
              <a:rPr lang="en-US" sz="1400" dirty="0" err="1" smtClean="0">
                <a:latin typeface="Calibri" charset="0"/>
                <a:ea typeface="Calibri" charset="0"/>
                <a:cs typeface="Calibri" charset="0"/>
              </a:rPr>
              <a:t>een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computer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programma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dat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zorgt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dat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de rode auto in zo min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mogelijk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stappen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naar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buiten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kan.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988" y="1261991"/>
            <a:ext cx="3201818" cy="3201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Shape 3897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3898" name="Shape 389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3899" name="Shape 3899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3900" name="Shape 390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Shape 3914"/>
          <p:cNvSpPr txBox="1">
            <a:spLocks noGrp="1"/>
          </p:cNvSpPr>
          <p:nvPr>
            <p:ph type="title"/>
          </p:nvPr>
        </p:nvSpPr>
        <p:spPr>
          <a:xfrm>
            <a:off x="3528625" y="1653775"/>
            <a:ext cx="390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3915" name="Shape 3915"/>
          <p:cNvSpPr txBox="1">
            <a:spLocks noGrp="1"/>
          </p:cNvSpPr>
          <p:nvPr>
            <p:ph type="body" idx="1"/>
          </p:nvPr>
        </p:nvSpPr>
        <p:spPr>
          <a:xfrm>
            <a:off x="3528625" y="2419350"/>
            <a:ext cx="3906600" cy="22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pic>
        <p:nvPicPr>
          <p:cNvPr id="3916" name="Shape 3916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Shape 39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Shape 3922"/>
          <p:cNvSpPr txBox="1">
            <a:spLocks noGrp="1"/>
          </p:cNvSpPr>
          <p:nvPr>
            <p:ph type="title" idx="4294967295"/>
          </p:nvPr>
        </p:nvSpPr>
        <p:spPr>
          <a:xfrm>
            <a:off x="2194950" y="367325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Want big impact?</a:t>
            </a:r>
            <a:endParaRPr sz="240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Use big image.</a:t>
            </a:r>
            <a:endParaRPr sz="240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23" name="Shape 392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Shape 392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3929" name="Shape 3929"/>
          <p:cNvSpPr/>
          <p:nvPr/>
        </p:nvSpPr>
        <p:spPr>
          <a:xfrm>
            <a:off x="2657064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80B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Gray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0" name="Shape 3930"/>
          <p:cNvSpPr/>
          <p:nvPr/>
        </p:nvSpPr>
        <p:spPr>
          <a:xfrm>
            <a:off x="83493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D3E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White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1" name="Shape 3931"/>
          <p:cNvSpPr/>
          <p:nvPr/>
        </p:nvSpPr>
        <p:spPr>
          <a:xfrm>
            <a:off x="447918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Black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2" name="Shape 39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938" name="Shape 3938"/>
          <p:cNvGraphicFramePr/>
          <p:nvPr/>
        </p:nvGraphicFramePr>
        <p:xfrm>
          <a:off x="841600" y="1945481"/>
          <a:ext cx="6212400" cy="2465500"/>
        </p:xfrm>
        <a:graphic>
          <a:graphicData uri="http://schemas.openxmlformats.org/drawingml/2006/table">
            <a:tbl>
              <a:tblPr>
                <a:noFill/>
                <a:tableStyleId>{183C6009-24E1-43DF-BA25-82EF82DF5826}</a:tableStyleId>
              </a:tblPr>
              <a:tblGrid>
                <a:gridCol w="1553100"/>
                <a:gridCol w="1553100"/>
                <a:gridCol w="1553100"/>
                <a:gridCol w="1553100"/>
              </a:tblGrid>
              <a:tr h="61637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</a:tr>
              <a:tr h="6163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Yellow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</a:tr>
              <a:tr h="6163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Blue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16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Orange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</a:tr>
            </a:tbl>
          </a:graphicData>
        </a:graphic>
      </p:graphicFrame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Shape 3944"/>
          <p:cNvSpPr/>
          <p:nvPr/>
        </p:nvSpPr>
        <p:spPr>
          <a:xfrm>
            <a:off x="718300" y="1039554"/>
            <a:ext cx="7278052" cy="3467104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Shape 3945"/>
          <p:cNvSpPr txBox="1">
            <a:spLocks noGrp="1"/>
          </p:cNvSpPr>
          <p:nvPr>
            <p:ph type="title" idx="4294967295"/>
          </p:nvPr>
        </p:nvSpPr>
        <p:spPr>
          <a:xfrm>
            <a:off x="718300" y="1297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MAPS</a:t>
            </a:r>
            <a:endParaRPr>
              <a:solidFill>
                <a:srgbClr val="D3EBD5"/>
              </a:solidFill>
            </a:endParaRPr>
          </a:p>
        </p:txBody>
      </p:sp>
      <p:sp>
        <p:nvSpPr>
          <p:cNvPr id="3946" name="Shape 3946"/>
          <p:cNvSpPr/>
          <p:nvPr/>
        </p:nvSpPr>
        <p:spPr>
          <a:xfrm>
            <a:off x="1985850" y="1830500"/>
            <a:ext cx="718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our office</a:t>
            </a:r>
            <a:endParaRPr sz="1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47" name="Shape 3947"/>
          <p:cNvSpPr/>
          <p:nvPr/>
        </p:nvSpPr>
        <p:spPr>
          <a:xfrm>
            <a:off x="1273375" y="21461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Shape 3948"/>
          <p:cNvSpPr/>
          <p:nvPr/>
        </p:nvSpPr>
        <p:spPr>
          <a:xfrm>
            <a:off x="2877975" y="3507475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Shape 3949"/>
          <p:cNvSpPr/>
          <p:nvPr/>
        </p:nvSpPr>
        <p:spPr>
          <a:xfrm>
            <a:off x="3731425" y="19573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Shape 3950"/>
          <p:cNvSpPr/>
          <p:nvPr/>
        </p:nvSpPr>
        <p:spPr>
          <a:xfrm>
            <a:off x="4391750" y="3905275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Shape 3951"/>
          <p:cNvSpPr/>
          <p:nvPr/>
        </p:nvSpPr>
        <p:spPr>
          <a:xfrm>
            <a:off x="6847625" y="393605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Shape 3952"/>
          <p:cNvSpPr/>
          <p:nvPr/>
        </p:nvSpPr>
        <p:spPr>
          <a:xfrm>
            <a:off x="6298975" y="24288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Shape 395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Shape 3958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6103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89,526,124</a:t>
            </a:r>
            <a:endParaRPr sz="11000"/>
          </a:p>
        </p:txBody>
      </p:sp>
      <p:sp>
        <p:nvSpPr>
          <p:cNvPr id="3959" name="Shape 3959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4"/>
            <a:ext cx="6103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3960" name="Shape 396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Shape 3965"/>
          <p:cNvSpPr txBox="1">
            <a:spLocks noGrp="1"/>
          </p:cNvSpPr>
          <p:nvPr>
            <p:ph type="ctrTitle" idx="4294967295"/>
          </p:nvPr>
        </p:nvSpPr>
        <p:spPr>
          <a:xfrm>
            <a:off x="685800" y="571800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D3EBD5"/>
                </a:highlight>
              </a:rPr>
              <a:t>89,526,124$</a:t>
            </a:r>
            <a:endParaRPr sz="6000">
              <a:solidFill>
                <a:srgbClr val="003B55"/>
              </a:solidFill>
              <a:highlight>
                <a:srgbClr val="D3EBD5"/>
              </a:highlight>
            </a:endParaRPr>
          </a:p>
        </p:txBody>
      </p:sp>
      <p:sp>
        <p:nvSpPr>
          <p:cNvPr id="3966" name="Shape 3966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8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3967" name="Shape 3967"/>
          <p:cNvSpPr txBox="1">
            <a:spLocks noGrp="1"/>
          </p:cNvSpPr>
          <p:nvPr>
            <p:ph type="ctrTitle" idx="4294967295"/>
          </p:nvPr>
        </p:nvSpPr>
        <p:spPr>
          <a:xfrm>
            <a:off x="685800" y="3657893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0B87A1"/>
                </a:highlight>
              </a:rPr>
              <a:t>100%</a:t>
            </a:r>
            <a:endParaRPr sz="6000">
              <a:solidFill>
                <a:srgbClr val="003B55"/>
              </a:solidFill>
              <a:highlight>
                <a:srgbClr val="0B87A1"/>
              </a:highlight>
            </a:endParaRPr>
          </a:p>
        </p:txBody>
      </p:sp>
      <p:sp>
        <p:nvSpPr>
          <p:cNvPr id="3968" name="Shape 3968"/>
          <p:cNvSpPr txBox="1">
            <a:spLocks noGrp="1"/>
          </p:cNvSpPr>
          <p:nvPr>
            <p:ph type="subTitle" idx="4294967295"/>
          </p:nvPr>
        </p:nvSpPr>
        <p:spPr>
          <a:xfrm>
            <a:off x="685800" y="4268801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3969" name="Shape 3969"/>
          <p:cNvSpPr txBox="1">
            <a:spLocks noGrp="1"/>
          </p:cNvSpPr>
          <p:nvPr>
            <p:ph type="ctrTitle" idx="4294967295"/>
          </p:nvPr>
        </p:nvSpPr>
        <p:spPr>
          <a:xfrm>
            <a:off x="685800" y="2114847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80BFB7"/>
                </a:highlight>
              </a:rPr>
              <a:t>185,244 users</a:t>
            </a:r>
            <a:endParaRPr sz="6000">
              <a:solidFill>
                <a:srgbClr val="003B55"/>
              </a:solidFill>
              <a:highlight>
                <a:srgbClr val="80BFB7"/>
              </a:highlight>
            </a:endParaRPr>
          </a:p>
        </p:txBody>
      </p:sp>
      <p:sp>
        <p:nvSpPr>
          <p:cNvPr id="3970" name="Shape 3970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3971" name="Shape 397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Shape 397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977" name="Shape 3977"/>
          <p:cNvSpPr/>
          <p:nvPr/>
        </p:nvSpPr>
        <p:spPr>
          <a:xfrm>
            <a:off x="863800" y="2266950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D3E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first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8" name="Shape 3978"/>
          <p:cNvSpPr/>
          <p:nvPr/>
        </p:nvSpPr>
        <p:spPr>
          <a:xfrm>
            <a:off x="5350300" y="2266952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0B87A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last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9" name="Shape 3979"/>
          <p:cNvSpPr/>
          <p:nvPr/>
        </p:nvSpPr>
        <p:spPr>
          <a:xfrm>
            <a:off x="3107050" y="2266953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80BF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second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3980" name="Shape 3980"/>
          <p:cNvCxnSpPr>
            <a:stCxn id="3977" idx="3"/>
            <a:endCxn id="3979" idx="1"/>
          </p:cNvCxnSpPr>
          <p:nvPr/>
        </p:nvCxnSpPr>
        <p:spPr>
          <a:xfrm>
            <a:off x="2426500" y="3036300"/>
            <a:ext cx="680700" cy="0"/>
          </a:xfrm>
          <a:prstGeom prst="straightConnector1">
            <a:avLst/>
          </a:prstGeom>
          <a:noFill/>
          <a:ln w="38100" cap="flat" cmpd="sng">
            <a:solidFill>
              <a:srgbClr val="D3EBD5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3981" name="Shape 3981"/>
          <p:cNvCxnSpPr>
            <a:stCxn id="3979" idx="3"/>
            <a:endCxn id="3978" idx="1"/>
          </p:cNvCxnSpPr>
          <p:nvPr/>
        </p:nvCxnSpPr>
        <p:spPr>
          <a:xfrm>
            <a:off x="4669750" y="3036303"/>
            <a:ext cx="680700" cy="0"/>
          </a:xfrm>
          <a:prstGeom prst="straightConnector1">
            <a:avLst/>
          </a:prstGeom>
          <a:noFill/>
          <a:ln w="38100" cap="flat" cmpd="sng">
            <a:solidFill>
              <a:srgbClr val="80BFB7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3982" name="Shape 398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Shape 398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988" name="Shape 3988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989" name="Shape 3989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990" name="Shape 3990"/>
          <p:cNvSpPr txBox="1">
            <a:spLocks noGrp="1"/>
          </p:cNvSpPr>
          <p:nvPr>
            <p:ph type="body" idx="3"/>
          </p:nvPr>
        </p:nvSpPr>
        <p:spPr>
          <a:xfrm>
            <a:off x="5300225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91" name="Shape 3991"/>
          <p:cNvSpPr txBox="1">
            <a:spLocks noGrp="1"/>
          </p:cNvSpPr>
          <p:nvPr>
            <p:ph type="body" idx="1"/>
          </p:nvPr>
        </p:nvSpPr>
        <p:spPr>
          <a:xfrm>
            <a:off x="718300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992" name="Shape 3992"/>
          <p:cNvSpPr txBox="1">
            <a:spLocks noGrp="1"/>
          </p:cNvSpPr>
          <p:nvPr>
            <p:ph type="body" idx="2"/>
          </p:nvPr>
        </p:nvSpPr>
        <p:spPr>
          <a:xfrm>
            <a:off x="3009263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993" name="Shape 3993"/>
          <p:cNvSpPr txBox="1">
            <a:spLocks noGrp="1"/>
          </p:cNvSpPr>
          <p:nvPr>
            <p:ph type="body" idx="3"/>
          </p:nvPr>
        </p:nvSpPr>
        <p:spPr>
          <a:xfrm>
            <a:off x="5300225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94" name="Shape 399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Rush </a:t>
            </a:r>
            <a:r>
              <a:rPr lang="nl-NL" dirty="0" err="1" smtClean="0"/>
              <a:t>Hour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578600" y="1733550"/>
            <a:ext cx="4568808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smtClean="0"/>
              <a:t>Rode auto geblokkeerd door andere auto’s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smtClean="0"/>
              <a:t>In zo min mogelijk stappen naar buiten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smtClean="0"/>
              <a:t>7 </a:t>
            </a:r>
            <a:r>
              <a:rPr lang="nl-NL" sz="2000" dirty="0" err="1" smtClean="0"/>
              <a:t>grids</a:t>
            </a:r>
            <a:endParaRPr lang="nl-NL" sz="2000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993" y="1879947"/>
            <a:ext cx="2072407" cy="22052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Shape 399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</a:rPr>
              <a:t>You can insert graphs from </a:t>
            </a:r>
            <a:r>
              <a:rPr lang="en" u="sng">
                <a:solidFill>
                  <a:srgbClr val="003B55"/>
                </a:solidFill>
                <a:hlinkClick r:id="rId3"/>
              </a:rPr>
              <a:t>Google Sheets</a:t>
            </a:r>
            <a:endParaRPr>
              <a:solidFill>
                <a:srgbClr val="003B55"/>
              </a:solidFill>
            </a:endParaRPr>
          </a:p>
        </p:txBody>
      </p:sp>
      <p:pic>
        <p:nvPicPr>
          <p:cNvPr id="4000" name="Shape 4000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5600"/>
            <a:ext cx="5141325" cy="4264224"/>
          </a:xfrm>
          <a:prstGeom prst="rect">
            <a:avLst/>
          </a:prstGeom>
          <a:noFill/>
          <a:ln>
            <a:noFill/>
          </a:ln>
        </p:spPr>
      </p:pic>
      <p:sp>
        <p:nvSpPr>
          <p:cNvPr id="4001" name="Shape 400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6" name="Shape 4006"/>
          <p:cNvSpPr/>
          <p:nvPr/>
        </p:nvSpPr>
        <p:spPr>
          <a:xfrm>
            <a:off x="4328485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7" name="Shape 4007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ANDROID PROJECT</a:t>
            </a:r>
            <a:endParaRPr sz="3000"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08" name="Shape 4008"/>
          <p:cNvSpPr/>
          <p:nvPr/>
        </p:nvSpPr>
        <p:spPr>
          <a:xfrm>
            <a:off x="442180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09" name="Shape 40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" name="Shape 4014"/>
          <p:cNvSpPr/>
          <p:nvPr/>
        </p:nvSpPr>
        <p:spPr>
          <a:xfrm>
            <a:off x="4344021" y="623036"/>
            <a:ext cx="1863608" cy="3921828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15" name="Shape 4015"/>
          <p:cNvSpPr/>
          <p:nvPr/>
        </p:nvSpPr>
        <p:spPr>
          <a:xfrm>
            <a:off x="447575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16" name="Shape 4016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iPHONE</a:t>
            </a:r>
            <a:b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</a:b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PROJECT</a:t>
            </a:r>
            <a:endParaRPr sz="3000"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17" name="Shape 40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2" name="Shape 4022"/>
          <p:cNvSpPr/>
          <p:nvPr/>
        </p:nvSpPr>
        <p:spPr>
          <a:xfrm>
            <a:off x="3874527" y="535613"/>
            <a:ext cx="2879504" cy="4072345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3" name="Shape 4023"/>
          <p:cNvSpPr/>
          <p:nvPr/>
        </p:nvSpPr>
        <p:spPr>
          <a:xfrm>
            <a:off x="4073225" y="910325"/>
            <a:ext cx="2493300" cy="3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24" name="Shape 4024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TABLET</a:t>
            </a:r>
            <a:b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</a:b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PROJECT</a:t>
            </a:r>
            <a:endParaRPr sz="3000"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25" name="Shape 402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Shape 4030"/>
          <p:cNvSpPr/>
          <p:nvPr/>
        </p:nvSpPr>
        <p:spPr>
          <a:xfrm>
            <a:off x="3388400" y="1109269"/>
            <a:ext cx="3855147" cy="300127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Shape 4031"/>
          <p:cNvSpPr/>
          <p:nvPr/>
        </p:nvSpPr>
        <p:spPr>
          <a:xfrm>
            <a:off x="3549725" y="1268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2" name="Shape 4032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DESKTOP PROJECT</a:t>
            </a:r>
            <a:endParaRPr sz="3000"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33" name="Shape 40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Shape 404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047" name="Shape 404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0B87A1"/>
                </a:solidFill>
                <a:hlinkClick r:id="rId3"/>
              </a:rPr>
              <a:t>SlidesCarnival</a:t>
            </a:r>
            <a:endParaRPr sz="2400">
              <a:solidFill>
                <a:srgbClr val="0B87A1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Photographs by </a:t>
            </a:r>
            <a:r>
              <a:rPr lang="en" sz="2400" u="sng">
                <a:solidFill>
                  <a:srgbClr val="0B87A1"/>
                </a:solidFill>
                <a:hlinkClick r:id="rId4"/>
              </a:rPr>
              <a:t>Unsplash</a:t>
            </a:r>
            <a:endParaRPr sz="2400">
              <a:solidFill>
                <a:srgbClr val="0B87A1"/>
              </a:solidFill>
            </a:endParaRPr>
          </a:p>
        </p:txBody>
      </p:sp>
      <p:sp>
        <p:nvSpPr>
          <p:cNvPr id="4048" name="Shape 404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3" name="Shape 4053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907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054" name="Shape 4054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9075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This presentation uses the following typographies and colors:</a:t>
            </a:r>
            <a:endParaRPr sz="1300" dirty="0"/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 dirty="0"/>
              <a:t>Titles: </a:t>
            </a:r>
            <a:r>
              <a:rPr lang="en" sz="1300" b="1" dirty="0" err="1">
                <a:latin typeface="Titillium Web"/>
                <a:ea typeface="Titillium Web"/>
                <a:cs typeface="Titillium Web"/>
                <a:sym typeface="Titillium Web"/>
              </a:rPr>
              <a:t>Dosis</a:t>
            </a:r>
            <a:endParaRPr sz="1300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 dirty="0"/>
              <a:t>Body copy: </a:t>
            </a:r>
            <a:r>
              <a:rPr lang="en" sz="1300" b="1" dirty="0" err="1">
                <a:latin typeface="Titillium Web"/>
                <a:ea typeface="Titillium Web"/>
                <a:cs typeface="Titillium Web"/>
                <a:sym typeface="Titillium Web"/>
              </a:rPr>
              <a:t>Titillium</a:t>
            </a:r>
            <a:r>
              <a:rPr lang="en" sz="1300" b="1" dirty="0">
                <a:latin typeface="Titillium Web"/>
                <a:ea typeface="Titillium Web"/>
                <a:cs typeface="Titillium Web"/>
                <a:sym typeface="Titillium Web"/>
              </a:rPr>
              <a:t> Web</a:t>
            </a:r>
            <a:endParaRPr sz="1300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You can download the fonts on these pages:</a:t>
            </a:r>
            <a:endParaRPr sz="1300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 dirty="0">
                <a:solidFill>
                  <a:srgbClr val="0B87A1"/>
                </a:solidFill>
                <a:hlinkClick r:id="rId3"/>
              </a:rPr>
              <a:t>http://www.impallari.com/dosis</a:t>
            </a:r>
            <a:endParaRPr sz="1300" dirty="0">
              <a:solidFill>
                <a:srgbClr val="0B87A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 dirty="0">
                <a:solidFill>
                  <a:srgbClr val="0B87A1"/>
                </a:solidFill>
                <a:hlinkClick r:id="rId4"/>
              </a:rPr>
              <a:t>http://www.campivisivi.net/titillium/</a:t>
            </a:r>
            <a:endParaRPr sz="1300" dirty="0">
              <a:solidFill>
                <a:srgbClr val="0B87A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3B55"/>
                </a:solidFill>
              </a:rPr>
              <a:t>Pastel green </a:t>
            </a:r>
            <a:r>
              <a:rPr lang="en" sz="1300" b="1" dirty="0">
                <a:solidFill>
                  <a:srgbClr val="D3EBD5"/>
                </a:solidFill>
                <a:latin typeface="Titillium Web"/>
                <a:ea typeface="Titillium Web"/>
                <a:cs typeface="Titillium Web"/>
                <a:sym typeface="Titillium Web"/>
              </a:rPr>
              <a:t>#d3ebd5</a:t>
            </a:r>
            <a:r>
              <a:rPr lang="en" sz="1300" b="1" dirty="0">
                <a:solidFill>
                  <a:srgbClr val="003B55"/>
                </a:solidFill>
              </a:rPr>
              <a:t> · </a:t>
            </a:r>
            <a:r>
              <a:rPr lang="en" sz="1300" dirty="0">
                <a:solidFill>
                  <a:srgbClr val="003B55"/>
                </a:solidFill>
              </a:rPr>
              <a:t>Green </a:t>
            </a:r>
            <a:r>
              <a:rPr lang="en" sz="1300" b="1" dirty="0">
                <a:solidFill>
                  <a:srgbClr val="80BFB7"/>
                </a:solidFill>
                <a:latin typeface="Titillium Web"/>
                <a:ea typeface="Titillium Web"/>
                <a:cs typeface="Titillium Web"/>
                <a:sym typeface="Titillium Web"/>
              </a:rPr>
              <a:t>#80bfb7</a:t>
            </a:r>
            <a:r>
              <a:rPr lang="en" sz="1300" b="1" dirty="0">
                <a:solidFill>
                  <a:srgbClr val="003B55"/>
                </a:solidFill>
              </a:rPr>
              <a:t> · </a:t>
            </a:r>
            <a:r>
              <a:rPr lang="en" sz="1300" dirty="0">
                <a:solidFill>
                  <a:srgbClr val="003B55"/>
                </a:solidFill>
              </a:rPr>
              <a:t>Teal </a:t>
            </a:r>
            <a:r>
              <a:rPr lang="en" sz="1300" b="1" dirty="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#0b87a1</a:t>
            </a:r>
            <a:r>
              <a:rPr lang="en" sz="1300" b="1" dirty="0">
                <a:solidFill>
                  <a:srgbClr val="003B55"/>
                </a:solidFill>
              </a:rPr>
              <a:t> · </a:t>
            </a:r>
            <a:r>
              <a:rPr lang="en" sz="1300" dirty="0">
                <a:solidFill>
                  <a:srgbClr val="003B55"/>
                </a:solidFill>
              </a:rPr>
              <a:t>Navy </a:t>
            </a:r>
            <a:r>
              <a:rPr lang="en" sz="1300" b="1" dirty="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#01597f</a:t>
            </a:r>
            <a:r>
              <a:rPr lang="en" sz="1300" b="1" dirty="0">
                <a:solidFill>
                  <a:srgbClr val="003B55"/>
                </a:solidFill>
              </a:rPr>
              <a:t> · </a:t>
            </a:r>
            <a:r>
              <a:rPr lang="en" sz="1300" dirty="0">
                <a:solidFill>
                  <a:srgbClr val="003B55"/>
                </a:solidFill>
              </a:rPr>
              <a:t>Dark navy </a:t>
            </a:r>
            <a:r>
              <a:rPr lang="en" sz="1300" b="1" dirty="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#003b55</a:t>
            </a:r>
            <a:endParaRPr sz="1300" b="1" dirty="0">
              <a:solidFill>
                <a:srgbClr val="003B55"/>
              </a:solidFill>
            </a:endParaRPr>
          </a:p>
        </p:txBody>
      </p:sp>
      <p:sp>
        <p:nvSpPr>
          <p:cNvPr id="4055" name="Shape 4055"/>
          <p:cNvSpPr txBox="1"/>
          <p:nvPr/>
        </p:nvSpPr>
        <p:spPr>
          <a:xfrm>
            <a:off x="718300" y="4095450"/>
            <a:ext cx="6907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56" name="Shape 405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1" name="Shape 4061"/>
          <p:cNvGrpSpPr/>
          <p:nvPr/>
        </p:nvGrpSpPr>
        <p:grpSpPr>
          <a:xfrm>
            <a:off x="282768" y="342338"/>
            <a:ext cx="347107" cy="438984"/>
            <a:chOff x="584925" y="238125"/>
            <a:chExt cx="415200" cy="525100"/>
          </a:xfrm>
        </p:grpSpPr>
        <p:sp>
          <p:nvSpPr>
            <p:cNvPr id="4062" name="Shape 4062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Shape 4063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Shape 4064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Shape 4065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Shape 4066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Shape 406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8" name="Shape 4068"/>
          <p:cNvGrpSpPr/>
          <p:nvPr/>
        </p:nvGrpSpPr>
        <p:grpSpPr>
          <a:xfrm>
            <a:off x="834027" y="406125"/>
            <a:ext cx="371623" cy="309362"/>
            <a:chOff x="1244325" y="314425"/>
            <a:chExt cx="444525" cy="370050"/>
          </a:xfrm>
        </p:grpSpPr>
        <p:sp>
          <p:nvSpPr>
            <p:cNvPr id="4069" name="Shape 406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Shape 4070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1" name="Shape 4071"/>
          <p:cNvGrpSpPr/>
          <p:nvPr/>
        </p:nvGrpSpPr>
        <p:grpSpPr>
          <a:xfrm>
            <a:off x="1405725" y="404599"/>
            <a:ext cx="355300" cy="312413"/>
            <a:chOff x="1928175" y="312600"/>
            <a:chExt cx="425000" cy="373700"/>
          </a:xfrm>
        </p:grpSpPr>
        <p:sp>
          <p:nvSpPr>
            <p:cNvPr id="4072" name="Shape 4072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Shape 4073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4" name="Shape 4074"/>
          <p:cNvSpPr/>
          <p:nvPr/>
        </p:nvSpPr>
        <p:spPr>
          <a:xfrm>
            <a:off x="2001502" y="393385"/>
            <a:ext cx="290970" cy="334860"/>
          </a:xfrm>
          <a:custGeom>
            <a:avLst/>
            <a:gdLst/>
            <a:ahLst/>
            <a:cxnLst/>
            <a:rect l="0" t="0" r="0" b="0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5" name="Shape 4075"/>
          <p:cNvSpPr/>
          <p:nvPr/>
        </p:nvSpPr>
        <p:spPr>
          <a:xfrm>
            <a:off x="2584948" y="394410"/>
            <a:ext cx="251176" cy="332812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6" name="Shape 4076"/>
          <p:cNvGrpSpPr/>
          <p:nvPr/>
        </p:nvGrpSpPr>
        <p:grpSpPr>
          <a:xfrm>
            <a:off x="3069763" y="388276"/>
            <a:ext cx="408386" cy="345080"/>
            <a:chOff x="3918650" y="293075"/>
            <a:chExt cx="488500" cy="412775"/>
          </a:xfrm>
        </p:grpSpPr>
        <p:sp>
          <p:nvSpPr>
            <p:cNvPr id="4077" name="Shape 407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Shape 407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Shape 407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0" name="Shape 4080"/>
          <p:cNvGrpSpPr/>
          <p:nvPr/>
        </p:nvGrpSpPr>
        <p:grpSpPr>
          <a:xfrm>
            <a:off x="3669530" y="362235"/>
            <a:ext cx="335905" cy="397142"/>
            <a:chOff x="4636075" y="261925"/>
            <a:chExt cx="401800" cy="475050"/>
          </a:xfrm>
        </p:grpSpPr>
        <p:sp>
          <p:nvSpPr>
            <p:cNvPr id="4081" name="Shape 4081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Shape 4082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Shape 4083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Shape 4084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5" name="Shape 4085"/>
          <p:cNvSpPr/>
          <p:nvPr/>
        </p:nvSpPr>
        <p:spPr>
          <a:xfrm>
            <a:off x="4208731" y="392863"/>
            <a:ext cx="384894" cy="335905"/>
          </a:xfrm>
          <a:custGeom>
            <a:avLst/>
            <a:gdLst/>
            <a:ahLst/>
            <a:cxnLst/>
            <a:rect l="0" t="0" r="0" b="0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6" name="Shape 4086"/>
          <p:cNvGrpSpPr/>
          <p:nvPr/>
        </p:nvGrpSpPr>
        <p:grpSpPr>
          <a:xfrm>
            <a:off x="4796082" y="395424"/>
            <a:ext cx="336908" cy="330262"/>
            <a:chOff x="5983625" y="301625"/>
            <a:chExt cx="403000" cy="395050"/>
          </a:xfrm>
        </p:grpSpPr>
        <p:sp>
          <p:nvSpPr>
            <p:cNvPr id="4087" name="Shape 408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0" t="0" r="0" b="0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Shape 408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0" t="0" r="0" b="0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Shape 408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Shape 4090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Shape 4091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Shape 4092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Shape 4093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Shape 4094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Shape 4095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Shape 409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Shape 409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Shape 409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0" t="0" r="0" b="0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Shape 409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0" t="0" r="0" b="0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Shape 4100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Shape 4101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Shape 4102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Shape 4103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Shape 4104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Shape 4105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Shape 410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7" name="Shape 4107"/>
          <p:cNvGrpSpPr/>
          <p:nvPr/>
        </p:nvGrpSpPr>
        <p:grpSpPr>
          <a:xfrm>
            <a:off x="5362158" y="392853"/>
            <a:ext cx="331808" cy="331307"/>
            <a:chOff x="6660750" y="298550"/>
            <a:chExt cx="396900" cy="396300"/>
          </a:xfrm>
        </p:grpSpPr>
        <p:sp>
          <p:nvSpPr>
            <p:cNvPr id="4108" name="Shape 410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0" t="0" r="0" b="0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Shape 410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0" t="0" r="0" b="0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0" name="Shape 4110"/>
          <p:cNvGrpSpPr/>
          <p:nvPr/>
        </p:nvGrpSpPr>
        <p:grpSpPr>
          <a:xfrm>
            <a:off x="282768" y="914538"/>
            <a:ext cx="347107" cy="420111"/>
            <a:chOff x="584925" y="922575"/>
            <a:chExt cx="415200" cy="502525"/>
          </a:xfrm>
        </p:grpSpPr>
        <p:sp>
          <p:nvSpPr>
            <p:cNvPr id="4111" name="Shape 4111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Shape 4112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Shape 411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4" name="Shape 4114"/>
          <p:cNvGrpSpPr/>
          <p:nvPr/>
        </p:nvGrpSpPr>
        <p:grpSpPr>
          <a:xfrm>
            <a:off x="836075" y="904841"/>
            <a:ext cx="367547" cy="437980"/>
            <a:chOff x="1246775" y="910975"/>
            <a:chExt cx="439650" cy="523900"/>
          </a:xfrm>
        </p:grpSpPr>
        <p:sp>
          <p:nvSpPr>
            <p:cNvPr id="4115" name="Shape 4115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Shape 4116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0" t="0" r="0" b="0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Shape 411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0" t="0" r="0" b="0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8" name="Shape 4118"/>
          <p:cNvGrpSpPr/>
          <p:nvPr/>
        </p:nvGrpSpPr>
        <p:grpSpPr>
          <a:xfrm>
            <a:off x="1404200" y="975274"/>
            <a:ext cx="358351" cy="298118"/>
            <a:chOff x="1926350" y="995225"/>
            <a:chExt cx="428650" cy="356600"/>
          </a:xfrm>
        </p:grpSpPr>
        <p:sp>
          <p:nvSpPr>
            <p:cNvPr id="4119" name="Shape 411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Shape 4120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Shape 4121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Shape 412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3" name="Shape 4123"/>
          <p:cNvSpPr/>
          <p:nvPr/>
        </p:nvSpPr>
        <p:spPr>
          <a:xfrm>
            <a:off x="1971885" y="950288"/>
            <a:ext cx="350200" cy="348152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4" name="Shape 4124"/>
          <p:cNvSpPr/>
          <p:nvPr/>
        </p:nvSpPr>
        <p:spPr>
          <a:xfrm>
            <a:off x="2535956" y="967656"/>
            <a:ext cx="349155" cy="313437"/>
          </a:xfrm>
          <a:custGeom>
            <a:avLst/>
            <a:gdLst/>
            <a:ahLst/>
            <a:cxnLst/>
            <a:rect l="0" t="0" r="0" b="0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5" name="Shape 4125"/>
          <p:cNvSpPr/>
          <p:nvPr/>
        </p:nvSpPr>
        <p:spPr>
          <a:xfrm>
            <a:off x="3104604" y="970206"/>
            <a:ext cx="338956" cy="308317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6" name="Shape 4126"/>
          <p:cNvSpPr/>
          <p:nvPr/>
        </p:nvSpPr>
        <p:spPr>
          <a:xfrm>
            <a:off x="3679376" y="973258"/>
            <a:ext cx="316510" cy="302214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7" name="Shape 4127"/>
          <p:cNvGrpSpPr/>
          <p:nvPr/>
        </p:nvGrpSpPr>
        <p:grpSpPr>
          <a:xfrm>
            <a:off x="4226431" y="952827"/>
            <a:ext cx="349155" cy="349657"/>
            <a:chOff x="5302225" y="968375"/>
            <a:chExt cx="417650" cy="418250"/>
          </a:xfrm>
        </p:grpSpPr>
        <p:sp>
          <p:nvSpPr>
            <p:cNvPr id="4128" name="Shape 412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0" t="0" r="0" b="0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Shape 412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0" t="0" r="0" b="0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0" name="Shape 4130"/>
          <p:cNvGrpSpPr/>
          <p:nvPr/>
        </p:nvGrpSpPr>
        <p:grpSpPr>
          <a:xfrm>
            <a:off x="4748095" y="913514"/>
            <a:ext cx="432881" cy="421637"/>
            <a:chOff x="5926225" y="921350"/>
            <a:chExt cx="517800" cy="504350"/>
          </a:xfrm>
        </p:grpSpPr>
        <p:sp>
          <p:nvSpPr>
            <p:cNvPr id="4131" name="Shape 413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Shape 4132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3" name="Shape 4133"/>
          <p:cNvGrpSpPr/>
          <p:nvPr/>
        </p:nvGrpSpPr>
        <p:grpSpPr>
          <a:xfrm>
            <a:off x="5325918" y="921686"/>
            <a:ext cx="404290" cy="405314"/>
            <a:chOff x="6617400" y="931125"/>
            <a:chExt cx="483600" cy="484825"/>
          </a:xfrm>
        </p:grpSpPr>
        <p:sp>
          <p:nvSpPr>
            <p:cNvPr id="4134" name="Shape 4134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0" t="0" r="0" b="0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Shape 4135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0" t="0" r="0" b="0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6" name="Shape 4136"/>
          <p:cNvGrpSpPr/>
          <p:nvPr/>
        </p:nvGrpSpPr>
        <p:grpSpPr>
          <a:xfrm>
            <a:off x="261325" y="1551048"/>
            <a:ext cx="389994" cy="273623"/>
            <a:chOff x="559275" y="1683950"/>
            <a:chExt cx="466500" cy="327300"/>
          </a:xfrm>
        </p:grpSpPr>
        <p:sp>
          <p:nvSpPr>
            <p:cNvPr id="4137" name="Shape 413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0" t="0" r="0" b="0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Shape 413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0" t="0" r="0" b="0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9" name="Shape 4139"/>
          <p:cNvGrpSpPr/>
          <p:nvPr/>
        </p:nvGrpSpPr>
        <p:grpSpPr>
          <a:xfrm>
            <a:off x="824852" y="1496958"/>
            <a:ext cx="389994" cy="381822"/>
            <a:chOff x="1233350" y="1619250"/>
            <a:chExt cx="466500" cy="456725"/>
          </a:xfrm>
        </p:grpSpPr>
        <p:sp>
          <p:nvSpPr>
            <p:cNvPr id="4140" name="Shape 4140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0" t="0" r="0" b="0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Shape 4141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Shape 4142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Shape 4143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0" t="0" r="0" b="0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4" name="Shape 4144"/>
          <p:cNvGrpSpPr/>
          <p:nvPr/>
        </p:nvGrpSpPr>
        <p:grpSpPr>
          <a:xfrm>
            <a:off x="1400626" y="1505109"/>
            <a:ext cx="365499" cy="365499"/>
            <a:chOff x="1922075" y="1629000"/>
            <a:chExt cx="437200" cy="437200"/>
          </a:xfrm>
        </p:grpSpPr>
        <p:sp>
          <p:nvSpPr>
            <p:cNvPr id="4145" name="Shape 4145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Shape 4146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7" name="Shape 4147"/>
          <p:cNvGrpSpPr/>
          <p:nvPr/>
        </p:nvGrpSpPr>
        <p:grpSpPr>
          <a:xfrm>
            <a:off x="1962627" y="1503584"/>
            <a:ext cx="368551" cy="368551"/>
            <a:chOff x="2594325" y="1627175"/>
            <a:chExt cx="440850" cy="440850"/>
          </a:xfrm>
        </p:grpSpPr>
        <p:sp>
          <p:nvSpPr>
            <p:cNvPr id="4148" name="Shape 414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Shape 41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Shape 4150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1" name="Shape 4151"/>
          <p:cNvSpPr/>
          <p:nvPr/>
        </p:nvSpPr>
        <p:spPr>
          <a:xfrm>
            <a:off x="2542582" y="1519981"/>
            <a:ext cx="335905" cy="335884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2" name="Shape 4152"/>
          <p:cNvGrpSpPr/>
          <p:nvPr/>
        </p:nvGrpSpPr>
        <p:grpSpPr>
          <a:xfrm>
            <a:off x="3124395" y="1476017"/>
            <a:ext cx="299121" cy="423685"/>
            <a:chOff x="3984000" y="1594200"/>
            <a:chExt cx="357800" cy="506800"/>
          </a:xfrm>
        </p:grpSpPr>
        <p:sp>
          <p:nvSpPr>
            <p:cNvPr id="4153" name="Shape 4153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0" t="0" r="0" b="0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Shape 4154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0" t="0" r="0" b="0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5" name="Shape 4155"/>
          <p:cNvGrpSpPr/>
          <p:nvPr/>
        </p:nvGrpSpPr>
        <p:grpSpPr>
          <a:xfrm>
            <a:off x="3640437" y="1566869"/>
            <a:ext cx="394090" cy="241980"/>
            <a:chOff x="4601275" y="1702875"/>
            <a:chExt cx="471400" cy="289450"/>
          </a:xfrm>
        </p:grpSpPr>
        <p:sp>
          <p:nvSpPr>
            <p:cNvPr id="4156" name="Shape 4156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Shape 415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Shape 415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Shape 415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Shape 4160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0" t="0" r="0" b="0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1" name="Shape 4161"/>
          <p:cNvGrpSpPr/>
          <p:nvPr/>
        </p:nvGrpSpPr>
        <p:grpSpPr>
          <a:xfrm>
            <a:off x="4222857" y="1507659"/>
            <a:ext cx="356303" cy="360400"/>
            <a:chOff x="5297950" y="1632050"/>
            <a:chExt cx="426200" cy="431100"/>
          </a:xfrm>
        </p:grpSpPr>
        <p:sp>
          <p:nvSpPr>
            <p:cNvPr id="4162" name="Shape 4162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Shape 4163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4" name="Shape 4164"/>
          <p:cNvGrpSpPr/>
          <p:nvPr/>
        </p:nvGrpSpPr>
        <p:grpSpPr>
          <a:xfrm>
            <a:off x="4785360" y="1496958"/>
            <a:ext cx="358351" cy="381822"/>
            <a:chOff x="5970800" y="1619250"/>
            <a:chExt cx="428650" cy="456725"/>
          </a:xfrm>
        </p:grpSpPr>
        <p:sp>
          <p:nvSpPr>
            <p:cNvPr id="4165" name="Shape 4165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Shape 416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Shape 416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Shape 416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Shape 416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0" name="Shape 4170"/>
          <p:cNvGrpSpPr/>
          <p:nvPr/>
        </p:nvGrpSpPr>
        <p:grpSpPr>
          <a:xfrm>
            <a:off x="5332564" y="1492360"/>
            <a:ext cx="401719" cy="366502"/>
            <a:chOff x="6625350" y="1613750"/>
            <a:chExt cx="480525" cy="438400"/>
          </a:xfrm>
        </p:grpSpPr>
        <p:sp>
          <p:nvSpPr>
            <p:cNvPr id="4171" name="Shape 4171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0" t="0" r="0" b="0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Shape 4172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0" t="0" r="0" b="0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Shape 4173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0" t="0" r="0" b="0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Shape 4174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0" t="0" r="0" b="0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Shape 4175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0" t="0" r="0" b="0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6" name="Shape 4176"/>
          <p:cNvGrpSpPr/>
          <p:nvPr/>
        </p:nvGrpSpPr>
        <p:grpSpPr>
          <a:xfrm>
            <a:off x="304713" y="2088554"/>
            <a:ext cx="303217" cy="325685"/>
            <a:chOff x="611175" y="2326900"/>
            <a:chExt cx="362700" cy="389575"/>
          </a:xfrm>
        </p:grpSpPr>
        <p:sp>
          <p:nvSpPr>
            <p:cNvPr id="4177" name="Shape 417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Shape 417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Shape 417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Shape 4180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1" name="Shape 4181"/>
          <p:cNvSpPr/>
          <p:nvPr/>
        </p:nvSpPr>
        <p:spPr>
          <a:xfrm>
            <a:off x="860109" y="2091681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2" name="Shape 4182"/>
          <p:cNvSpPr/>
          <p:nvPr/>
        </p:nvSpPr>
        <p:spPr>
          <a:xfrm>
            <a:off x="1423657" y="2091681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3" name="Shape 4183"/>
          <p:cNvSpPr/>
          <p:nvPr/>
        </p:nvSpPr>
        <p:spPr>
          <a:xfrm>
            <a:off x="1987206" y="2091681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4" name="Shape 4184"/>
          <p:cNvGrpSpPr/>
          <p:nvPr/>
        </p:nvGrpSpPr>
        <p:grpSpPr>
          <a:xfrm>
            <a:off x="2625178" y="2036492"/>
            <a:ext cx="170502" cy="425733"/>
            <a:chOff x="3386850" y="2264625"/>
            <a:chExt cx="203950" cy="509250"/>
          </a:xfrm>
        </p:grpSpPr>
        <p:sp>
          <p:nvSpPr>
            <p:cNvPr id="4185" name="Shape 4185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0" t="0" r="0" b="0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Shape 4186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0" t="0" r="0" b="0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7" name="Shape 4187"/>
          <p:cNvGrpSpPr/>
          <p:nvPr/>
        </p:nvGrpSpPr>
        <p:grpSpPr>
          <a:xfrm>
            <a:off x="3767551" y="2090602"/>
            <a:ext cx="139863" cy="317513"/>
            <a:chOff x="4753325" y="2329350"/>
            <a:chExt cx="167300" cy="379800"/>
          </a:xfrm>
        </p:grpSpPr>
        <p:sp>
          <p:nvSpPr>
            <p:cNvPr id="4188" name="Shape 418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0" t="0" r="0" b="0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Shape 418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0" t="0" r="0" b="0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0" name="Shape 4190"/>
          <p:cNvGrpSpPr/>
          <p:nvPr/>
        </p:nvGrpSpPr>
        <p:grpSpPr>
          <a:xfrm>
            <a:off x="3201453" y="2038519"/>
            <a:ext cx="145004" cy="421657"/>
            <a:chOff x="4076175" y="2267050"/>
            <a:chExt cx="173450" cy="504375"/>
          </a:xfrm>
        </p:grpSpPr>
        <p:sp>
          <p:nvSpPr>
            <p:cNvPr id="4191" name="Shape 4191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0" t="0" r="0" b="0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Shape 4192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0" t="0" r="0" b="0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3" name="Shape 4193"/>
          <p:cNvSpPr/>
          <p:nvPr/>
        </p:nvSpPr>
        <p:spPr>
          <a:xfrm>
            <a:off x="4241399" y="2083007"/>
            <a:ext cx="319561" cy="336908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4" name="Shape 4194"/>
          <p:cNvGrpSpPr/>
          <p:nvPr/>
        </p:nvGrpSpPr>
        <p:grpSpPr>
          <a:xfrm>
            <a:off x="4788934" y="2089055"/>
            <a:ext cx="351204" cy="324661"/>
            <a:chOff x="5975075" y="2327500"/>
            <a:chExt cx="420100" cy="388350"/>
          </a:xfrm>
        </p:grpSpPr>
        <p:sp>
          <p:nvSpPr>
            <p:cNvPr id="4195" name="Shape 419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Shape 419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7" name="Shape 4197"/>
          <p:cNvGrpSpPr/>
          <p:nvPr/>
        </p:nvGrpSpPr>
        <p:grpSpPr>
          <a:xfrm>
            <a:off x="5420344" y="2079358"/>
            <a:ext cx="215437" cy="351204"/>
            <a:chOff x="6730350" y="2315900"/>
            <a:chExt cx="257700" cy="420100"/>
          </a:xfrm>
        </p:grpSpPr>
        <p:sp>
          <p:nvSpPr>
            <p:cNvPr id="4198" name="Shape 419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Shape 419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Shape 420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Shape 4201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Shape 4202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3" name="Shape 4203"/>
          <p:cNvGrpSpPr/>
          <p:nvPr/>
        </p:nvGrpSpPr>
        <p:grpSpPr>
          <a:xfrm>
            <a:off x="401689" y="2615840"/>
            <a:ext cx="109265" cy="398166"/>
            <a:chOff x="727175" y="2957625"/>
            <a:chExt cx="130700" cy="476275"/>
          </a:xfrm>
        </p:grpSpPr>
        <p:sp>
          <p:nvSpPr>
            <p:cNvPr id="4204" name="Shape 4204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0" t="0" r="0" b="0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Shape 4205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0" t="0" r="0" b="0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6" name="Shape 4206"/>
          <p:cNvSpPr/>
          <p:nvPr/>
        </p:nvSpPr>
        <p:spPr>
          <a:xfrm>
            <a:off x="1416008" y="2600114"/>
            <a:ext cx="334860" cy="429808"/>
          </a:xfrm>
          <a:custGeom>
            <a:avLst/>
            <a:gdLst/>
            <a:ahLst/>
            <a:cxnLst/>
            <a:rect l="0" t="0" r="0" b="0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7" name="Shape 4207"/>
          <p:cNvSpPr/>
          <p:nvPr/>
        </p:nvSpPr>
        <p:spPr>
          <a:xfrm>
            <a:off x="895849" y="2600114"/>
            <a:ext cx="248083" cy="429808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8" name="Shape 4208"/>
          <p:cNvGrpSpPr/>
          <p:nvPr/>
        </p:nvGrpSpPr>
        <p:grpSpPr>
          <a:xfrm>
            <a:off x="1953431" y="2628589"/>
            <a:ext cx="386943" cy="372647"/>
            <a:chOff x="2583325" y="2972875"/>
            <a:chExt cx="462850" cy="445750"/>
          </a:xfrm>
        </p:grpSpPr>
        <p:sp>
          <p:nvSpPr>
            <p:cNvPr id="4209" name="Shape 420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Shape 4210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1" name="Shape 4211"/>
          <p:cNvGrpSpPr/>
          <p:nvPr/>
        </p:nvGrpSpPr>
        <p:grpSpPr>
          <a:xfrm>
            <a:off x="2503686" y="2684246"/>
            <a:ext cx="413486" cy="261354"/>
            <a:chOff x="3241525" y="3039450"/>
            <a:chExt cx="494600" cy="312625"/>
          </a:xfrm>
        </p:grpSpPr>
        <p:sp>
          <p:nvSpPr>
            <p:cNvPr id="4212" name="Shape 4212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0" t="0" r="0" b="0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Shape 4213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0" t="0" r="0" b="0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4" name="Shape 4214"/>
          <p:cNvSpPr/>
          <p:nvPr/>
        </p:nvSpPr>
        <p:spPr>
          <a:xfrm>
            <a:off x="3659980" y="2637380"/>
            <a:ext cx="355300" cy="355279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5" name="Shape 4215"/>
          <p:cNvGrpSpPr/>
          <p:nvPr/>
        </p:nvGrpSpPr>
        <p:grpSpPr>
          <a:xfrm>
            <a:off x="4187118" y="2656679"/>
            <a:ext cx="427781" cy="316489"/>
            <a:chOff x="5255200" y="3006475"/>
            <a:chExt cx="511700" cy="378575"/>
          </a:xfrm>
        </p:grpSpPr>
        <p:sp>
          <p:nvSpPr>
            <p:cNvPr id="4216" name="Shape 4216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Shape 421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8" name="Shape 4218"/>
          <p:cNvGrpSpPr/>
          <p:nvPr/>
        </p:nvGrpSpPr>
        <p:grpSpPr>
          <a:xfrm>
            <a:off x="3100904" y="2638307"/>
            <a:ext cx="346104" cy="353231"/>
            <a:chOff x="3955900" y="2984500"/>
            <a:chExt cx="414000" cy="422525"/>
          </a:xfrm>
        </p:grpSpPr>
        <p:sp>
          <p:nvSpPr>
            <p:cNvPr id="4219" name="Shape 421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Shape 4220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Shape 4221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2" name="Shape 4222"/>
          <p:cNvSpPr/>
          <p:nvPr/>
        </p:nvSpPr>
        <p:spPr>
          <a:xfrm>
            <a:off x="264917" y="3226449"/>
            <a:ext cx="386922" cy="304241"/>
          </a:xfrm>
          <a:custGeom>
            <a:avLst/>
            <a:gdLst/>
            <a:ahLst/>
            <a:cxnLst/>
            <a:rect l="0" t="0" r="0" b="0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3" name="Shape 4223"/>
          <p:cNvSpPr/>
          <p:nvPr/>
        </p:nvSpPr>
        <p:spPr>
          <a:xfrm>
            <a:off x="4829965" y="2621036"/>
            <a:ext cx="269526" cy="387967"/>
          </a:xfrm>
          <a:custGeom>
            <a:avLst/>
            <a:gdLst/>
            <a:ahLst/>
            <a:cxnLst/>
            <a:rect l="0" t="0" r="0" b="0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4" name="Shape 4224"/>
          <p:cNvGrpSpPr/>
          <p:nvPr/>
        </p:nvGrpSpPr>
        <p:grpSpPr>
          <a:xfrm>
            <a:off x="5395849" y="2633187"/>
            <a:ext cx="264427" cy="375719"/>
            <a:chOff x="6701050" y="2978375"/>
            <a:chExt cx="316300" cy="449425"/>
          </a:xfrm>
        </p:grpSpPr>
        <p:sp>
          <p:nvSpPr>
            <p:cNvPr id="4225" name="Shape 4225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0" t="0" r="0" b="0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Shape 4226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0" t="0" r="0" b="0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7" name="Shape 4227"/>
          <p:cNvGrpSpPr/>
          <p:nvPr/>
        </p:nvGrpSpPr>
        <p:grpSpPr>
          <a:xfrm>
            <a:off x="831477" y="3251848"/>
            <a:ext cx="376743" cy="253203"/>
            <a:chOff x="1241275" y="3718400"/>
            <a:chExt cx="450650" cy="302875"/>
          </a:xfrm>
        </p:grpSpPr>
        <p:sp>
          <p:nvSpPr>
            <p:cNvPr id="4228" name="Shape 422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0" t="0" r="0" b="0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Shape 422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0" t="0" r="0" b="0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Shape 4230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0" t="0" r="0" b="0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Shape 4231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0" t="0" r="0" b="0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2" name="Shape 4232"/>
          <p:cNvGrpSpPr/>
          <p:nvPr/>
        </p:nvGrpSpPr>
        <p:grpSpPr>
          <a:xfrm>
            <a:off x="1400124" y="3232453"/>
            <a:ext cx="366502" cy="292495"/>
            <a:chOff x="1921475" y="3695200"/>
            <a:chExt cx="438400" cy="349875"/>
          </a:xfrm>
        </p:grpSpPr>
        <p:sp>
          <p:nvSpPr>
            <p:cNvPr id="4233" name="Shape 4233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0" t="0" r="0" b="0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Shape 4234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0" t="0" r="0" b="0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Shape 4235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0" t="0" r="0" b="0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6" name="Shape 4236"/>
          <p:cNvGrpSpPr/>
          <p:nvPr/>
        </p:nvGrpSpPr>
        <p:grpSpPr>
          <a:xfrm>
            <a:off x="1967225" y="3227855"/>
            <a:ext cx="359355" cy="301190"/>
            <a:chOff x="2599825" y="3689700"/>
            <a:chExt cx="429850" cy="360275"/>
          </a:xfrm>
        </p:grpSpPr>
        <p:sp>
          <p:nvSpPr>
            <p:cNvPr id="4237" name="Shape 423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0" t="0" r="0" b="0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Shape 423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0" t="0" r="0" b="0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9" name="Shape 4239"/>
          <p:cNvGrpSpPr/>
          <p:nvPr/>
        </p:nvGrpSpPr>
        <p:grpSpPr>
          <a:xfrm>
            <a:off x="2548099" y="3196714"/>
            <a:ext cx="324661" cy="338956"/>
            <a:chOff x="3294650" y="3652450"/>
            <a:chExt cx="388350" cy="405450"/>
          </a:xfrm>
        </p:grpSpPr>
        <p:sp>
          <p:nvSpPr>
            <p:cNvPr id="4240" name="Shape 4240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Shape 4241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Shape 4242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3" name="Shape 4243"/>
          <p:cNvGrpSpPr/>
          <p:nvPr/>
        </p:nvGrpSpPr>
        <p:grpSpPr>
          <a:xfrm>
            <a:off x="3084581" y="3239600"/>
            <a:ext cx="378750" cy="277698"/>
            <a:chOff x="3936375" y="3703750"/>
            <a:chExt cx="453050" cy="332175"/>
          </a:xfrm>
        </p:grpSpPr>
        <p:sp>
          <p:nvSpPr>
            <p:cNvPr id="4244" name="Shape 4244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Shape 424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Shape 424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Shape 424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Shape 424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9" name="Shape 4249"/>
          <p:cNvGrpSpPr/>
          <p:nvPr/>
        </p:nvGrpSpPr>
        <p:grpSpPr>
          <a:xfrm>
            <a:off x="3648107" y="3239600"/>
            <a:ext cx="378750" cy="277698"/>
            <a:chOff x="4610450" y="3703750"/>
            <a:chExt cx="453050" cy="332175"/>
          </a:xfrm>
        </p:grpSpPr>
        <p:sp>
          <p:nvSpPr>
            <p:cNvPr id="4250" name="Shape 4250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Shape 425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2" name="Shape 4252"/>
          <p:cNvGrpSpPr/>
          <p:nvPr/>
        </p:nvGrpSpPr>
        <p:grpSpPr>
          <a:xfrm>
            <a:off x="4224906" y="3211532"/>
            <a:ext cx="352207" cy="333836"/>
            <a:chOff x="5300400" y="3670175"/>
            <a:chExt cx="421300" cy="399325"/>
          </a:xfrm>
        </p:grpSpPr>
        <p:sp>
          <p:nvSpPr>
            <p:cNvPr id="4253" name="Shape 4253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Shape 4254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Shape 4255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Shape 425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Shape 425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8" name="Shape 4258"/>
          <p:cNvSpPr/>
          <p:nvPr/>
        </p:nvSpPr>
        <p:spPr>
          <a:xfrm>
            <a:off x="4768705" y="3182557"/>
            <a:ext cx="392042" cy="392021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9" name="Shape 4259"/>
          <p:cNvGrpSpPr/>
          <p:nvPr/>
        </p:nvGrpSpPr>
        <p:grpSpPr>
          <a:xfrm>
            <a:off x="5357059" y="3207435"/>
            <a:ext cx="342008" cy="342028"/>
            <a:chOff x="6654650" y="3665275"/>
            <a:chExt cx="409100" cy="409125"/>
          </a:xfrm>
        </p:grpSpPr>
        <p:sp>
          <p:nvSpPr>
            <p:cNvPr id="4260" name="Shape 426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Shape 426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2" name="Shape 4262"/>
          <p:cNvGrpSpPr/>
          <p:nvPr/>
        </p:nvGrpSpPr>
        <p:grpSpPr>
          <a:xfrm>
            <a:off x="271023" y="3756666"/>
            <a:ext cx="370599" cy="370620"/>
            <a:chOff x="570875" y="4322250"/>
            <a:chExt cx="443300" cy="443325"/>
          </a:xfrm>
        </p:grpSpPr>
        <p:sp>
          <p:nvSpPr>
            <p:cNvPr id="4263" name="Shape 426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Shape 4264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Shape 426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Shape 426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7" name="Shape 4267"/>
          <p:cNvSpPr/>
          <p:nvPr/>
        </p:nvSpPr>
        <p:spPr>
          <a:xfrm>
            <a:off x="819269" y="3828789"/>
            <a:ext cx="401238" cy="226661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68" name="Shape 4268"/>
          <p:cNvGrpSpPr/>
          <p:nvPr/>
        </p:nvGrpSpPr>
        <p:grpSpPr>
          <a:xfrm>
            <a:off x="1448612" y="3729120"/>
            <a:ext cx="269526" cy="425712"/>
            <a:chOff x="1979475" y="4289300"/>
            <a:chExt cx="322400" cy="509225"/>
          </a:xfrm>
        </p:grpSpPr>
        <p:sp>
          <p:nvSpPr>
            <p:cNvPr id="4269" name="Shape 426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0" t="0" r="0" b="0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Shape 4270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0" t="0" r="0" b="0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Shape 4271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0" t="0" r="0" b="0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2" name="Shape 4272"/>
          <p:cNvGrpSpPr/>
          <p:nvPr/>
        </p:nvGrpSpPr>
        <p:grpSpPr>
          <a:xfrm>
            <a:off x="1988146" y="3734721"/>
            <a:ext cx="318014" cy="414510"/>
            <a:chOff x="2624850" y="4296000"/>
            <a:chExt cx="380400" cy="495825"/>
          </a:xfrm>
        </p:grpSpPr>
        <p:sp>
          <p:nvSpPr>
            <p:cNvPr id="4273" name="Shape 4273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0" t="0" r="0" b="0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Shape 4274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0" t="0" r="0" b="0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Shape 4275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0" t="0" r="0" b="0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6" name="Shape 4276"/>
          <p:cNvSpPr/>
          <p:nvPr/>
        </p:nvSpPr>
        <p:spPr>
          <a:xfrm>
            <a:off x="3104103" y="3772127"/>
            <a:ext cx="339959" cy="339980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7" name="Shape 4277"/>
          <p:cNvSpPr/>
          <p:nvPr/>
        </p:nvSpPr>
        <p:spPr>
          <a:xfrm>
            <a:off x="2540554" y="3793571"/>
            <a:ext cx="339959" cy="297093"/>
          </a:xfrm>
          <a:custGeom>
            <a:avLst/>
            <a:gdLst/>
            <a:ahLst/>
            <a:cxnLst/>
            <a:rect l="0" t="0" r="0" b="0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8" name="Shape 4278"/>
          <p:cNvSpPr/>
          <p:nvPr/>
        </p:nvSpPr>
        <p:spPr>
          <a:xfrm>
            <a:off x="3666104" y="3770601"/>
            <a:ext cx="343053" cy="343032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9" name="Shape 4279"/>
          <p:cNvGrpSpPr/>
          <p:nvPr/>
        </p:nvGrpSpPr>
        <p:grpSpPr>
          <a:xfrm>
            <a:off x="4204486" y="3775560"/>
            <a:ext cx="393045" cy="332833"/>
            <a:chOff x="5275975" y="4344850"/>
            <a:chExt cx="470150" cy="398125"/>
          </a:xfrm>
        </p:grpSpPr>
        <p:sp>
          <p:nvSpPr>
            <p:cNvPr id="4280" name="Shape 4280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Shape 4281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Shape 4282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3" name="Shape 4283"/>
          <p:cNvSpPr/>
          <p:nvPr/>
        </p:nvSpPr>
        <p:spPr>
          <a:xfrm>
            <a:off x="4788101" y="3765502"/>
            <a:ext cx="353252" cy="353231"/>
          </a:xfrm>
          <a:custGeom>
            <a:avLst/>
            <a:gdLst/>
            <a:ahLst/>
            <a:cxnLst/>
            <a:rect l="0" t="0" r="0" b="0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4" name="Shape 4284"/>
          <p:cNvGrpSpPr/>
          <p:nvPr/>
        </p:nvGrpSpPr>
        <p:grpSpPr>
          <a:xfrm>
            <a:off x="5346838" y="3748515"/>
            <a:ext cx="362448" cy="386922"/>
            <a:chOff x="6642425" y="4312500"/>
            <a:chExt cx="433550" cy="462825"/>
          </a:xfrm>
        </p:grpSpPr>
        <p:sp>
          <p:nvSpPr>
            <p:cNvPr id="4285" name="Shape 4285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0" t="0" r="0" b="0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Shape 4286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0" t="0" r="0" b="0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Shape 428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0" t="0" r="0" b="0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8" name="Shape 4288"/>
          <p:cNvSpPr/>
          <p:nvPr/>
        </p:nvSpPr>
        <p:spPr>
          <a:xfrm>
            <a:off x="223575" y="4368343"/>
            <a:ext cx="465527" cy="274647"/>
          </a:xfrm>
          <a:custGeom>
            <a:avLst/>
            <a:gdLst/>
            <a:ahLst/>
            <a:cxnLst/>
            <a:rect l="0" t="0" r="0" b="0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9" name="Shape 4289"/>
          <p:cNvGrpSpPr/>
          <p:nvPr/>
        </p:nvGrpSpPr>
        <p:grpSpPr>
          <a:xfrm>
            <a:off x="834027" y="4322764"/>
            <a:ext cx="371623" cy="365499"/>
            <a:chOff x="1244325" y="4999400"/>
            <a:chExt cx="444525" cy="437200"/>
          </a:xfrm>
        </p:grpSpPr>
        <p:sp>
          <p:nvSpPr>
            <p:cNvPr id="4290" name="Shape 4290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0" t="0" r="0" b="0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Shape 4291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0" t="0" r="0" b="0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Shape 4292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Shape 4293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0" t="0" r="0" b="0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Shape 4294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5" name="Shape 4295"/>
          <p:cNvGrpSpPr/>
          <p:nvPr/>
        </p:nvGrpSpPr>
        <p:grpSpPr>
          <a:xfrm>
            <a:off x="1430743" y="4311018"/>
            <a:ext cx="305265" cy="388970"/>
            <a:chOff x="1958100" y="4985350"/>
            <a:chExt cx="365150" cy="465275"/>
          </a:xfrm>
        </p:grpSpPr>
        <p:sp>
          <p:nvSpPr>
            <p:cNvPr id="4296" name="Shape 4296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0" t="0" r="0" b="0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Shape 429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0" t="0" r="0" b="0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Shape 429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0" t="0" r="0" b="0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9" name="Shape 4299"/>
          <p:cNvGrpSpPr/>
          <p:nvPr/>
        </p:nvGrpSpPr>
        <p:grpSpPr>
          <a:xfrm>
            <a:off x="1971802" y="4325815"/>
            <a:ext cx="350200" cy="359877"/>
            <a:chOff x="2605300" y="5003050"/>
            <a:chExt cx="418900" cy="430475"/>
          </a:xfrm>
        </p:grpSpPr>
        <p:sp>
          <p:nvSpPr>
            <p:cNvPr id="4300" name="Shape 4300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0" t="0" r="0" b="0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Shape 4301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0" t="0" r="0" b="0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Shape 4302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0" t="0" r="0" b="0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3" name="Shape 4303"/>
          <p:cNvGrpSpPr/>
          <p:nvPr/>
        </p:nvGrpSpPr>
        <p:grpSpPr>
          <a:xfrm>
            <a:off x="2501136" y="4333486"/>
            <a:ext cx="418585" cy="344056"/>
            <a:chOff x="3238475" y="5012225"/>
            <a:chExt cx="500700" cy="411550"/>
          </a:xfrm>
        </p:grpSpPr>
        <p:sp>
          <p:nvSpPr>
            <p:cNvPr id="4304" name="Shape 4304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0" t="0" r="0" b="0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Shape 4305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0" t="0" r="0" b="0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Shape 4306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Shape 430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Shape 430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9" name="Shape 4309"/>
          <p:cNvGrpSpPr/>
          <p:nvPr/>
        </p:nvGrpSpPr>
        <p:grpSpPr>
          <a:xfrm>
            <a:off x="3607770" y="4296722"/>
            <a:ext cx="459424" cy="417561"/>
            <a:chOff x="4562200" y="4968250"/>
            <a:chExt cx="549550" cy="499475"/>
          </a:xfrm>
        </p:grpSpPr>
        <p:sp>
          <p:nvSpPr>
            <p:cNvPr id="4310" name="Shape 4310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0" t="0" r="0" b="0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Shape 431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0" t="0" r="0" b="0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Shape 431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0" t="0" r="0" b="0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Shape 431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0" t="0" r="0" b="0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Shape 4314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0" t="0" r="0" b="0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5" name="Shape 4315"/>
          <p:cNvGrpSpPr/>
          <p:nvPr/>
        </p:nvGrpSpPr>
        <p:grpSpPr>
          <a:xfrm>
            <a:off x="3114698" y="4320214"/>
            <a:ext cx="318516" cy="370076"/>
            <a:chOff x="3972400" y="4996350"/>
            <a:chExt cx="381000" cy="442675"/>
          </a:xfrm>
        </p:grpSpPr>
        <p:sp>
          <p:nvSpPr>
            <p:cNvPr id="4316" name="Shape 4316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0" t="0" r="0" b="0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Shape 431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0" t="0" r="0" b="0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8" name="Shape 4318"/>
          <p:cNvGrpSpPr/>
          <p:nvPr/>
        </p:nvGrpSpPr>
        <p:grpSpPr>
          <a:xfrm>
            <a:off x="4175393" y="4289073"/>
            <a:ext cx="451252" cy="432860"/>
            <a:chOff x="5241175" y="4959100"/>
            <a:chExt cx="539775" cy="517775"/>
          </a:xfrm>
        </p:grpSpPr>
        <p:sp>
          <p:nvSpPr>
            <p:cNvPr id="4319" name="Shape 431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Shape 432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Shape 432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Shape 432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Shape 432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Shape 432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5" name="Shape 4325"/>
          <p:cNvSpPr/>
          <p:nvPr/>
        </p:nvSpPr>
        <p:spPr>
          <a:xfrm>
            <a:off x="4766155" y="4395912"/>
            <a:ext cx="397142" cy="219513"/>
          </a:xfrm>
          <a:custGeom>
            <a:avLst/>
            <a:gdLst/>
            <a:ahLst/>
            <a:cxnLst/>
            <a:rect l="0" t="0" r="0" b="0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003B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6" name="Shape 4326"/>
          <p:cNvGrpSpPr/>
          <p:nvPr/>
        </p:nvGrpSpPr>
        <p:grpSpPr>
          <a:xfrm>
            <a:off x="5382577" y="4353382"/>
            <a:ext cx="289444" cy="332832"/>
            <a:chOff x="6685175" y="5036025"/>
            <a:chExt cx="346225" cy="398125"/>
          </a:xfrm>
        </p:grpSpPr>
        <p:sp>
          <p:nvSpPr>
            <p:cNvPr id="4327" name="Shape 432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0" t="0" r="0" b="0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Shape 432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0" t="0" r="0" b="0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Shape 432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0" t="0" r="0" b="0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Shape 4330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0" t="0" r="0" b="0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Shape 4331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0" t="0" r="0" b="0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2" name="Shape 4332"/>
          <p:cNvGrpSpPr/>
          <p:nvPr/>
        </p:nvGrpSpPr>
        <p:grpSpPr>
          <a:xfrm>
            <a:off x="5981318" y="2487199"/>
            <a:ext cx="432570" cy="421334"/>
            <a:chOff x="5926225" y="921350"/>
            <a:chExt cx="517800" cy="504350"/>
          </a:xfrm>
        </p:grpSpPr>
        <p:sp>
          <p:nvSpPr>
            <p:cNvPr id="4333" name="Shape 4333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334" name="Shape 4334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335" name="Shape 4335"/>
          <p:cNvSpPr/>
          <p:nvPr/>
        </p:nvSpPr>
        <p:spPr>
          <a:xfrm>
            <a:off x="6172538" y="2723256"/>
            <a:ext cx="400950" cy="226498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6" name="Shape 4336"/>
          <p:cNvGrpSpPr/>
          <p:nvPr/>
        </p:nvGrpSpPr>
        <p:grpSpPr>
          <a:xfrm>
            <a:off x="6863605" y="2466579"/>
            <a:ext cx="432570" cy="421334"/>
            <a:chOff x="5926225" y="921350"/>
            <a:chExt cx="517800" cy="504350"/>
          </a:xfrm>
        </p:grpSpPr>
        <p:sp>
          <p:nvSpPr>
            <p:cNvPr id="4337" name="Shape 433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Shape 43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39" name="Shape 4339"/>
          <p:cNvSpPr/>
          <p:nvPr/>
        </p:nvSpPr>
        <p:spPr>
          <a:xfrm>
            <a:off x="7057526" y="2702636"/>
            <a:ext cx="400950" cy="226498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40" name="Shape 4340"/>
          <p:cNvGrpSpPr/>
          <p:nvPr/>
        </p:nvGrpSpPr>
        <p:grpSpPr>
          <a:xfrm>
            <a:off x="5981585" y="3215621"/>
            <a:ext cx="1075937" cy="1047989"/>
            <a:chOff x="5926225" y="921350"/>
            <a:chExt cx="517800" cy="504350"/>
          </a:xfrm>
        </p:grpSpPr>
        <p:sp>
          <p:nvSpPr>
            <p:cNvPr id="4341" name="Shape 434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Shape 4342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3" name="Shape 4343"/>
          <p:cNvSpPr/>
          <p:nvPr/>
        </p:nvSpPr>
        <p:spPr>
          <a:xfrm>
            <a:off x="6461198" y="3802718"/>
            <a:ext cx="997288" cy="563371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B87A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4" name="Shape 4344"/>
          <p:cNvSpPr txBox="1"/>
          <p:nvPr/>
        </p:nvSpPr>
        <p:spPr>
          <a:xfrm>
            <a:off x="5867575" y="312075"/>
            <a:ext cx="17919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SlidesCarnival icons are editable shapes</a:t>
            </a: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. 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means that you can: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Resize them without losing quality.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fill color and opacity.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line color, width and style.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Isn’t that nice? :)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Examples: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5" name="Shape 43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0" name="Shape 4350"/>
          <p:cNvSpPr txBox="1"/>
          <p:nvPr/>
        </p:nvSpPr>
        <p:spPr>
          <a:xfrm>
            <a:off x="20114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Now you can use any emoji as an icon!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And of course it resizes without losing quality and you can change the color.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How? Follow Google instructions </a:t>
            </a:r>
            <a:r>
              <a:rPr lang="en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https://twitter.com/googledocs/status/730087240156643328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1" name="Shape 4351"/>
          <p:cNvSpPr txBox="1"/>
          <p:nvPr/>
        </p:nvSpPr>
        <p:spPr>
          <a:xfrm>
            <a:off x="6557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01597F"/>
                </a:solidFill>
                <a:highlight>
                  <a:srgbClr val="D3EBD5"/>
                </a:highlight>
                <a:latin typeface="Titillium Web"/>
                <a:ea typeface="Titillium Web"/>
                <a:cs typeface="Titillium Web"/>
                <a:sym typeface="Titillium Web"/>
              </a:rPr>
              <a:t> and many more...</a:t>
            </a:r>
            <a:endParaRPr sz="2400">
              <a:solidFill>
                <a:srgbClr val="01597F"/>
              </a:solidFill>
              <a:highlight>
                <a:srgbClr val="D3EBD5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2" name="Shape 4352"/>
          <p:cNvSpPr txBox="1"/>
          <p:nvPr/>
        </p:nvSpPr>
        <p:spPr>
          <a:xfrm>
            <a:off x="4965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0B87A1"/>
                </a:solidFill>
              </a:rPr>
              <a:t>😉</a:t>
            </a:r>
            <a:endParaRPr sz="9600">
              <a:solidFill>
                <a:srgbClr val="0B87A1"/>
              </a:solidFill>
            </a:endParaRPr>
          </a:p>
        </p:txBody>
      </p:sp>
      <p:sp>
        <p:nvSpPr>
          <p:cNvPr id="4353" name="Shape 435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2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Borden en State </a:t>
            </a:r>
            <a:r>
              <a:rPr lang="nl-NL" dirty="0" err="1" smtClean="0"/>
              <a:t>Spaces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84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 err="1" smtClean="0"/>
              <a:t>space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Hoe berekend?</a:t>
            </a:r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046" y="2121173"/>
            <a:ext cx="2072408" cy="220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2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18299" y="530574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 err="1" smtClean="0"/>
              <a:t>spaces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718298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1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Upperbound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nl-NL" dirty="0" smtClean="0"/>
              <a:t>1.000.000 </a:t>
            </a:r>
            <a:r>
              <a:rPr lang="nl-NL" dirty="0" err="1" smtClean="0"/>
              <a:t>spaces</a:t>
            </a:r>
            <a:endParaRPr lang="nl-NL" dirty="0" smtClean="0"/>
          </a:p>
          <a:p>
            <a:pPr marL="285750" indent="-285750"/>
            <a:endParaRPr dirty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009249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2</a:t>
            </a:r>
            <a:endParaRPr lang="nl-NL" b="1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13.500.000 spaces</a:t>
            </a:r>
            <a:endParaRPr lang="en-US" dirty="0"/>
          </a:p>
          <a:p>
            <a:pPr marL="285750" indent="-285750"/>
            <a:endParaRPr lang="nl-NL" dirty="0" smtClean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85077" y="1495268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3 </a:t>
            </a:r>
            <a:r>
              <a:rPr lang="nl-NL" b="1" dirty="0"/>
              <a:t/>
            </a:r>
            <a:br>
              <a:rPr lang="nl-NL" b="1" dirty="0"/>
            </a:b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2.025.000 spaces</a:t>
            </a:r>
            <a:endParaRPr lang="en-U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655" y="2514948"/>
            <a:ext cx="2072406" cy="220525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077" y="2514947"/>
            <a:ext cx="2072407" cy="2205254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31" y="2514947"/>
            <a:ext cx="2072408" cy="22052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16093" y="55672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 err="1" smtClean="0"/>
              <a:t>spaces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718298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nl-NL" b="1" dirty="0" smtClean="0"/>
              <a:t>Game 4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Upperbound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hr-HR" dirty="0" smtClean="0"/>
              <a:t>6.776 </a:t>
            </a:r>
            <a:r>
              <a:rPr lang="en-US" dirty="0" smtClean="0"/>
              <a:t>• 10</a:t>
            </a:r>
            <a:r>
              <a:rPr lang="en-US" baseline="30000" dirty="0" smtClean="0"/>
              <a:t>9</a:t>
            </a:r>
            <a:r>
              <a:rPr lang="en-US" dirty="0" smtClean="0"/>
              <a:t> spaces</a:t>
            </a:r>
            <a:endParaRPr lang="en-US" dirty="0"/>
          </a:p>
          <a:p>
            <a:pPr marL="0" indent="0">
              <a:buNone/>
            </a:pPr>
            <a:endParaRPr lang="hr-HR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285750" indent="-285750"/>
            <a:endParaRPr lang="nl-NL" dirty="0" smtClean="0"/>
          </a:p>
          <a:p>
            <a:pPr marL="285750" indent="-285750"/>
            <a:endParaRPr dirty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009249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5</a:t>
            </a:r>
            <a:endParaRPr lang="nl-NL" b="1" dirty="0"/>
          </a:p>
          <a:p>
            <a:pPr marL="0" indent="0">
              <a:buNone/>
            </a:pP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tr-TR" dirty="0" smtClean="0"/>
              <a:t>1.26467</a:t>
            </a:r>
            <a:r>
              <a:rPr lang="en-US" dirty="0" smtClean="0"/>
              <a:t>•10</a:t>
            </a:r>
            <a:r>
              <a:rPr lang="en-US" baseline="30000" dirty="0" smtClean="0"/>
              <a:t>14</a:t>
            </a:r>
            <a:r>
              <a:rPr lang="en-US" dirty="0" smtClean="0"/>
              <a:t> spaces</a:t>
            </a:r>
            <a:endParaRPr lang="en-US" dirty="0"/>
          </a:p>
          <a:p>
            <a:pPr marL="285750" indent="-285750"/>
            <a:endParaRPr lang="nl-NL" dirty="0" smtClean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85077" y="1495268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nl-NL" b="1" dirty="0" smtClean="0"/>
              <a:t>Game </a:t>
            </a:r>
            <a:r>
              <a:rPr lang="nl-NL" b="1" dirty="0"/>
              <a:t>6</a:t>
            </a:r>
            <a:br>
              <a:rPr lang="nl-NL" b="1" dirty="0"/>
            </a:b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hr-HR" dirty="0" smtClean="0"/>
              <a:t>5.16408</a:t>
            </a:r>
            <a:r>
              <a:rPr lang="en-US" dirty="0" smtClean="0"/>
              <a:t>•10</a:t>
            </a:r>
            <a:r>
              <a:rPr lang="en-US" baseline="30000" dirty="0" smtClean="0"/>
              <a:t>14</a:t>
            </a:r>
            <a:r>
              <a:rPr lang="en-US" dirty="0" smtClean="0"/>
              <a:t> spaces</a:t>
            </a:r>
            <a:endParaRPr lang="en-U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07" y="2514947"/>
            <a:ext cx="2183614" cy="2236991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837" y="2514949"/>
            <a:ext cx="2183612" cy="2236989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665" y="2514948"/>
            <a:ext cx="2183613" cy="223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5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18300" y="59272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 err="1" smtClean="0"/>
              <a:t>Spaces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nl-NL" b="1" dirty="0" smtClean="0"/>
              <a:t>Game 7</a:t>
            </a:r>
            <a:r>
              <a:rPr lang="nl-NL" dirty="0"/>
              <a:t/>
            </a:r>
            <a:br>
              <a:rPr lang="nl-NL" dirty="0"/>
            </a:br>
            <a:r>
              <a:rPr lang="nl-NL" dirty="0" err="1" smtClean="0"/>
              <a:t>Upperbound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nb-NO" dirty="0" smtClean="0"/>
              <a:t>1.197</a:t>
            </a:r>
            <a:r>
              <a:rPr lang="en-US" dirty="0" smtClean="0"/>
              <a:t>•10</a:t>
            </a:r>
            <a:r>
              <a:rPr lang="en-US" baseline="30000" dirty="0" smtClean="0"/>
              <a:t>27</a:t>
            </a:r>
            <a:r>
              <a:rPr lang="en-US" dirty="0" smtClean="0"/>
              <a:t> spaces</a:t>
            </a:r>
            <a:endParaRPr lang="en-US" dirty="0"/>
          </a:p>
          <a:p>
            <a:pPr marL="285750" indent="-285750"/>
            <a:endParaRPr lang="nl-NL" dirty="0" smtClean="0"/>
          </a:p>
          <a:p>
            <a:pPr marL="285750" indent="-285750"/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527" y="1755475"/>
            <a:ext cx="2738645" cy="278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1044</Words>
  <Application>Microsoft Macintosh PowerPoint</Application>
  <PresentationFormat>Diavoorstelling (16:9)</PresentationFormat>
  <Paragraphs>276</Paragraphs>
  <Slides>48</Slides>
  <Notes>48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48</vt:i4>
      </vt:variant>
    </vt:vector>
  </HeadingPairs>
  <TitlesOfParts>
    <vt:vector size="56" baseType="lpstr">
      <vt:lpstr>Calibri</vt:lpstr>
      <vt:lpstr>Dosis</vt:lpstr>
      <vt:lpstr>Dosis Light</vt:lpstr>
      <vt:lpstr>Montserrat Bold</vt:lpstr>
      <vt:lpstr>Titillium Web</vt:lpstr>
      <vt:lpstr>Titillium Web Light</vt:lpstr>
      <vt:lpstr>Arial</vt:lpstr>
      <vt:lpstr>Mowbray template</vt:lpstr>
      <vt:lpstr>Rush Hour </vt:lpstr>
      <vt:lpstr>1. Inleiding opdracht</vt:lpstr>
      <vt:lpstr>Inleiding Opdracht</vt:lpstr>
      <vt:lpstr>Rush Hour</vt:lpstr>
      <vt:lpstr>2. Borden en State Spaces</vt:lpstr>
      <vt:lpstr>State space</vt:lpstr>
      <vt:lpstr>State spaces</vt:lpstr>
      <vt:lpstr>State spaces</vt:lpstr>
      <vt:lpstr>State Spaces</vt:lpstr>
      <vt:lpstr>2. Algoritmes</vt:lpstr>
      <vt:lpstr>Algoritmes</vt:lpstr>
      <vt:lpstr>Random Algoritme</vt:lpstr>
      <vt:lpstr>Breadth First Search</vt:lpstr>
      <vt:lpstr>Depth First Search</vt:lpstr>
      <vt:lpstr>Beam Search</vt:lpstr>
      <vt:lpstr>A-Star Algoritme</vt:lpstr>
      <vt:lpstr>Beste oplossingen</vt:lpstr>
      <vt:lpstr>Beste oplossingen</vt:lpstr>
      <vt:lpstr>Beste oplossingen</vt:lpstr>
      <vt:lpstr>4. Experimenteren</vt:lpstr>
      <vt:lpstr>Experiment</vt:lpstr>
      <vt:lpstr>6. Conclusie &amp; vervolg onderzoek</vt:lpstr>
      <vt:lpstr>Conclusie</vt:lpstr>
      <vt:lpstr>Vervolg onderzoek</vt:lpstr>
      <vt:lpstr>Hartelijk dank!</vt:lpstr>
      <vt:lpstr>1. TRANSITION HEADLINE</vt:lpstr>
      <vt:lpstr>Infra &amp; Data structuur</vt:lpstr>
      <vt:lpstr>PowerPoint-presentatie</vt:lpstr>
      <vt:lpstr>BIG CONCEPT</vt:lpstr>
      <vt:lpstr>YOU CAN ALSO SPLIT YOUR CONTENT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PowerPoint-presentatie</vt:lpstr>
      <vt:lpstr>PowerPoint-presentatie</vt:lpstr>
      <vt:lpstr>PowerPoint-presentatie</vt:lpstr>
      <vt:lpstr>PowerPoint-presentatie</vt:lpstr>
      <vt:lpstr>PowerPoint-presentatie</vt:lpstr>
      <vt:lpstr>CREDITS</vt:lpstr>
      <vt:lpstr>PRESENTATION DESIGN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Rush Hour Heuristieken</dc:title>
  <cp:lastModifiedBy>jelle Roebroek</cp:lastModifiedBy>
  <cp:revision>45</cp:revision>
  <dcterms:modified xsi:type="dcterms:W3CDTF">2018-05-25T12:26:18Z</dcterms:modified>
</cp:coreProperties>
</file>